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0"/>
  </p:notesMasterIdLst>
  <p:sldIdLst>
    <p:sldId id="256" r:id="rId2"/>
    <p:sldId id="257" r:id="rId3"/>
    <p:sldId id="271" r:id="rId4"/>
    <p:sldId id="272" r:id="rId5"/>
    <p:sldId id="264" r:id="rId6"/>
    <p:sldId id="274" r:id="rId7"/>
    <p:sldId id="275" r:id="rId8"/>
    <p:sldId id="273" r:id="rId9"/>
    <p:sldId id="276" r:id="rId10"/>
    <p:sldId id="277" r:id="rId11"/>
    <p:sldId id="278" r:id="rId12"/>
    <p:sldId id="265" r:id="rId13"/>
    <p:sldId id="279" r:id="rId14"/>
    <p:sldId id="280" r:id="rId15"/>
    <p:sldId id="281" r:id="rId16"/>
    <p:sldId id="266" r:id="rId17"/>
    <p:sldId id="282" r:id="rId18"/>
    <p:sldId id="270" r:id="rId19"/>
  </p:sldIdLst>
  <p:sldSz cx="9144000" cy="5143500" type="screen16x9"/>
  <p:notesSz cx="6858000" cy="9144000"/>
  <p:embeddedFontLst>
    <p:embeddedFont>
      <p:font typeface="Book Antiqua" panose="02040602050305030304" pitchFamily="18"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rimson Text" panose="020B0604020202020204" charset="0"/>
      <p:regular r:id="rId29"/>
      <p:bold r:id="rId30"/>
      <p:italic r:id="rId31"/>
      <p:boldItalic r:id="rId32"/>
    </p:embeddedFont>
    <p:embeddedFont>
      <p:font typeface="Josefin Sans" pitchFamily="2" charset="0"/>
      <p:regular r:id="rId33"/>
      <p:bold r:id="rId34"/>
    </p:embeddedFont>
    <p:embeddedFont>
      <p:font typeface="Lato" panose="020F0502020204030203" pitchFamily="34" charset="0"/>
      <p:regular r:id="rId35"/>
      <p:bold r:id="rId36"/>
      <p:italic r:id="rId37"/>
      <p:boldItalic r:id="rId38"/>
    </p:embeddedFont>
    <p:embeddedFont>
      <p:font typeface="Lexend" panose="020B0604020202020204" charset="0"/>
      <p:regular r:id="rId39"/>
      <p:bold r:id="rId40"/>
    </p:embeddedFont>
    <p:embeddedFont>
      <p:font typeface="Mako" panose="020B0604020202020204" charset="0"/>
      <p:regular r:id="rId41"/>
    </p:embeddedFont>
    <p:embeddedFont>
      <p:font typeface="Merriweather" panose="00000500000000000000" pitchFamily="2" charset="0"/>
      <p:regular r:id="rId42"/>
      <p:bold r:id="rId43"/>
      <p:italic r:id="rId44"/>
      <p:boldItalic r:id="rId45"/>
    </p:embeddedFont>
    <p:embeddedFont>
      <p:font typeface="Merriweather Light" panose="00000400000000000000" pitchFamily="2"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Open Sans SemiBold" panose="020B0706030804020204" pitchFamily="34" charset="0"/>
      <p:regular r:id="rId58"/>
      <p:bold r:id="rId59"/>
      <p:italic r:id="rId60"/>
      <p:boldItalic r:id="rId61"/>
    </p:embeddedFont>
    <p:embeddedFont>
      <p:font typeface="Russo One" panose="020B0604020202020204" charset="0"/>
      <p:regular r:id="rId62"/>
    </p:embeddedFont>
    <p:embeddedFont>
      <p:font typeface="Vidaloka"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5CB4F-B6C6-40B7-89FF-7733CDFCBC6D}">
  <a:tblStyle styleId="{9D75CB4F-B6C6-40B7-89FF-7733CDFCBC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font" Target="fonts/font4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9.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74cae57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74cae57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46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74cae57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74cae57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90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374cae578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374cae578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374cae578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374cae578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895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3748660fa2_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3748660fa2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2cb0060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2cb0060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2cb0060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2cb0060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45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2cb0060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2cb0060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95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32fd9ff114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232fd9ff114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32fd9ff114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232fd9ff114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1273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32fd9ff114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232fd9ff114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55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74cae57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74cae57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374cae57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374cae57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9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42850" y="1549875"/>
            <a:ext cx="4545000" cy="129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a:endParaRPr/>
          </a:p>
        </p:txBody>
      </p:sp>
      <p:sp>
        <p:nvSpPr>
          <p:cNvPr id="93" name="Google Shape;93;p11"/>
          <p:cNvSpPr txBox="1">
            <a:spLocks noGrp="1"/>
          </p:cNvSpPr>
          <p:nvPr>
            <p:ph type="subTitle" idx="1"/>
          </p:nvPr>
        </p:nvSpPr>
        <p:spPr>
          <a:xfrm>
            <a:off x="3742850" y="3039213"/>
            <a:ext cx="4545000" cy="5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cxnSp>
        <p:nvCxnSpPr>
          <p:cNvPr id="94" name="Google Shape;94;p1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5" name="Google Shape;95;p1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6" name="Google Shape;96;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7" name="Google Shape;97;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8" name="Google Shape;98;p1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9" name="Google Shape;99;p1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12"/>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03" name="Google Shape;103;p12"/>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04" name="Google Shape;104;p1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5" name="Google Shape;105;p1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6" name="Google Shape;106;p12"/>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07" name="Google Shape;107;p12"/>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1677925" y="2511803"/>
            <a:ext cx="3714900" cy="80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0" name="Google Shape;110;p13"/>
          <p:cNvSpPr txBox="1">
            <a:spLocks noGrp="1"/>
          </p:cNvSpPr>
          <p:nvPr>
            <p:ph type="title" idx="2"/>
          </p:nvPr>
        </p:nvSpPr>
        <p:spPr>
          <a:xfrm>
            <a:off x="3741925" y="1484693"/>
            <a:ext cx="1650900" cy="978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11" name="Google Shape;111;p13"/>
          <p:cNvSpPr txBox="1">
            <a:spLocks noGrp="1"/>
          </p:cNvSpPr>
          <p:nvPr>
            <p:ph type="subTitle" idx="1"/>
          </p:nvPr>
        </p:nvSpPr>
        <p:spPr>
          <a:xfrm>
            <a:off x="831625" y="3244000"/>
            <a:ext cx="4561200" cy="39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12" name="Google Shape;112;p13"/>
          <p:cNvCxnSpPr/>
          <p:nvPr/>
        </p:nvCxnSpPr>
        <p:spPr>
          <a:xfrm rot="10800000">
            <a:off x="-30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3" name="Google Shape;113;p13"/>
          <p:cNvCxnSpPr/>
          <p:nvPr/>
        </p:nvCxnSpPr>
        <p:spPr>
          <a:xfrm rot="10800000">
            <a:off x="-30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4" name="Google Shape;114;p13"/>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15" name="Google Shape;115;p13"/>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20"/>
        <p:cNvGrpSpPr/>
        <p:nvPr/>
      </p:nvGrpSpPr>
      <p:grpSpPr>
        <a:xfrm>
          <a:off x="0" y="0"/>
          <a:ext cx="0" cy="0"/>
          <a:chOff x="0" y="0"/>
          <a:chExt cx="0" cy="0"/>
        </a:xfrm>
      </p:grpSpPr>
      <p:cxnSp>
        <p:nvCxnSpPr>
          <p:cNvPr id="121" name="Google Shape;121;p1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2" name="Google Shape;122;p1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3" name="Google Shape;123;p1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4" name="Google Shape;124;p1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5" name="Google Shape;125;p1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26" name="Google Shape;126;p1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27" name="Google Shape;127;p15"/>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0" name="Google Shape;130;p16"/>
          <p:cNvSpPr txBox="1">
            <a:spLocks noGrp="1"/>
          </p:cNvSpPr>
          <p:nvPr>
            <p:ph type="subTitle" idx="1"/>
          </p:nvPr>
        </p:nvSpPr>
        <p:spPr>
          <a:xfrm>
            <a:off x="50389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1" name="Google Shape;131;p16"/>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2" name="Google Shape;132;p16"/>
          <p:cNvSpPr txBox="1">
            <a:spLocks noGrp="1"/>
          </p:cNvSpPr>
          <p:nvPr>
            <p:ph type="subTitle" idx="3"/>
          </p:nvPr>
        </p:nvSpPr>
        <p:spPr>
          <a:xfrm>
            <a:off x="16931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133" name="Google Shape;133;p16"/>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34" name="Google Shape;134;p1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5" name="Google Shape;135;p1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6" name="Google Shape;136;p16"/>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1877475" y="445025"/>
            <a:ext cx="538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9" name="Google Shape;139;p17"/>
          <p:cNvSpPr txBox="1">
            <a:spLocks noGrp="1"/>
          </p:cNvSpPr>
          <p:nvPr>
            <p:ph type="subTitle" idx="1"/>
          </p:nvPr>
        </p:nvSpPr>
        <p:spPr>
          <a:xfrm>
            <a:off x="32267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0" name="Google Shape;140;p17"/>
          <p:cNvSpPr txBox="1">
            <a:spLocks noGrp="1"/>
          </p:cNvSpPr>
          <p:nvPr>
            <p:ph type="subTitle" idx="2"/>
          </p:nvPr>
        </p:nvSpPr>
        <p:spPr>
          <a:xfrm>
            <a:off x="32267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1" name="Google Shape;141;p17"/>
          <p:cNvSpPr txBox="1">
            <a:spLocks noGrp="1"/>
          </p:cNvSpPr>
          <p:nvPr>
            <p:ph type="subTitle" idx="3"/>
          </p:nvPr>
        </p:nvSpPr>
        <p:spPr>
          <a:xfrm>
            <a:off x="7191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2" name="Google Shape;142;p17"/>
          <p:cNvSpPr txBox="1">
            <a:spLocks noGrp="1"/>
          </p:cNvSpPr>
          <p:nvPr>
            <p:ph type="subTitle" idx="4"/>
          </p:nvPr>
        </p:nvSpPr>
        <p:spPr>
          <a:xfrm>
            <a:off x="7191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3" name="Google Shape;143;p17"/>
          <p:cNvSpPr txBox="1">
            <a:spLocks noGrp="1"/>
          </p:cNvSpPr>
          <p:nvPr>
            <p:ph type="subTitle" idx="5"/>
          </p:nvPr>
        </p:nvSpPr>
        <p:spPr>
          <a:xfrm>
            <a:off x="32267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4" name="Google Shape;144;p17"/>
          <p:cNvSpPr txBox="1">
            <a:spLocks noGrp="1"/>
          </p:cNvSpPr>
          <p:nvPr>
            <p:ph type="subTitle" idx="6"/>
          </p:nvPr>
        </p:nvSpPr>
        <p:spPr>
          <a:xfrm>
            <a:off x="322670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45" name="Google Shape;145;p17"/>
          <p:cNvSpPr txBox="1">
            <a:spLocks noGrp="1"/>
          </p:cNvSpPr>
          <p:nvPr>
            <p:ph type="subTitle" idx="7"/>
          </p:nvPr>
        </p:nvSpPr>
        <p:spPr>
          <a:xfrm>
            <a:off x="7191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46" name="Google Shape;146;p17"/>
          <p:cNvSpPr txBox="1">
            <a:spLocks noGrp="1"/>
          </p:cNvSpPr>
          <p:nvPr>
            <p:ph type="subTitle" idx="8"/>
          </p:nvPr>
        </p:nvSpPr>
        <p:spPr>
          <a:xfrm>
            <a:off x="71915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47" name="Google Shape;147;p1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8" name="Google Shape;148;p1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9"/>
        <p:cNvGrpSpPr/>
        <p:nvPr/>
      </p:nvGrpSpPr>
      <p:grpSpPr>
        <a:xfrm>
          <a:off x="0" y="0"/>
          <a:ext cx="0" cy="0"/>
          <a:chOff x="0" y="0"/>
          <a:chExt cx="0" cy="0"/>
        </a:xfrm>
      </p:grpSpPr>
      <p:sp>
        <p:nvSpPr>
          <p:cNvPr id="150" name="Google Shape;150;p18"/>
          <p:cNvSpPr txBox="1">
            <a:spLocks noGrp="1"/>
          </p:cNvSpPr>
          <p:nvPr>
            <p:ph type="body" idx="1"/>
          </p:nvPr>
        </p:nvSpPr>
        <p:spPr>
          <a:xfrm>
            <a:off x="713225" y="441927"/>
            <a:ext cx="3557100" cy="9777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151" name="Google Shape;151;p1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2" name="Google Shape;152;p1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3" name="Google Shape;153;p18"/>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54"/>
        <p:cNvGrpSpPr/>
        <p:nvPr/>
      </p:nvGrpSpPr>
      <p:grpSpPr>
        <a:xfrm>
          <a:off x="0" y="0"/>
          <a:ext cx="0" cy="0"/>
          <a:chOff x="0" y="0"/>
          <a:chExt cx="0" cy="0"/>
        </a:xfrm>
      </p:grpSpPr>
      <p:cxnSp>
        <p:nvCxnSpPr>
          <p:cNvPr id="155" name="Google Shape;155;p1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6" name="Google Shape;156;p1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7" name="Google Shape;157;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58" name="Google Shape;158;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159" name="Google Shape;159;p19"/>
          <p:cNvSpPr txBox="1">
            <a:spLocks noGrp="1"/>
          </p:cNvSpPr>
          <p:nvPr>
            <p:ph type="body" idx="1"/>
          </p:nvPr>
        </p:nvSpPr>
        <p:spPr>
          <a:xfrm>
            <a:off x="5547900" y="3007750"/>
            <a:ext cx="2883000" cy="1595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algn="l">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algn="l">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algn="l">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algn="l">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algn="l">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algn="l">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algn="l">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algn="l">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0"/>
        <p:cNvGrpSpPr/>
        <p:nvPr/>
      </p:nvGrpSpPr>
      <p:grpSpPr>
        <a:xfrm>
          <a:off x="0" y="0"/>
          <a:ext cx="0" cy="0"/>
          <a:chOff x="0" y="0"/>
          <a:chExt cx="0" cy="0"/>
        </a:xfrm>
      </p:grpSpPr>
      <p:sp>
        <p:nvSpPr>
          <p:cNvPr id="161" name="Google Shape;161;p20"/>
          <p:cNvSpPr txBox="1">
            <a:spLocks noGrp="1"/>
          </p:cNvSpPr>
          <p:nvPr>
            <p:ph type="title" hasCustomPrompt="1"/>
          </p:nvPr>
        </p:nvSpPr>
        <p:spPr>
          <a:xfrm>
            <a:off x="713225" y="1345363"/>
            <a:ext cx="7717500" cy="164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2" name="Google Shape;162;p20"/>
          <p:cNvSpPr txBox="1">
            <a:spLocks noGrp="1"/>
          </p:cNvSpPr>
          <p:nvPr>
            <p:ph type="subTitle" idx="1"/>
          </p:nvPr>
        </p:nvSpPr>
        <p:spPr>
          <a:xfrm>
            <a:off x="1514325" y="318864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163" name="Google Shape;163;p2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4" name="Google Shape;164;p2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5" name="Google Shape;165;p2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6" name="Google Shape;166;p2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713225" y="1345375"/>
            <a:ext cx="6120300" cy="16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169" name="Google Shape;169;p21"/>
          <p:cNvSpPr txBox="1">
            <a:spLocks noGrp="1"/>
          </p:cNvSpPr>
          <p:nvPr>
            <p:ph type="subTitle" idx="1"/>
          </p:nvPr>
        </p:nvSpPr>
        <p:spPr>
          <a:xfrm>
            <a:off x="713225" y="3188648"/>
            <a:ext cx="61203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cxnSp>
        <p:nvCxnSpPr>
          <p:cNvPr id="170" name="Google Shape;170;p2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1" name="Google Shape;171;p2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2" name="Google Shape;172;p2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3" name="Google Shape;173;p2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3"/>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18" name="Google Shape;18;p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 name="Google Shape;19;p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 name="Google Shape;20;p3"/>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76" name="Google Shape;176;p2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7" name="Google Shape;177;p2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8" name="Google Shape;178;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1" name="Google Shape;181;p23"/>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2" name="Google Shape;182;p23"/>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83" name="Google Shape;183;p2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4" name="Google Shape;184;p2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5" name="Google Shape;185;p23"/>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373850" y="944250"/>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88" name="Google Shape;188;p24"/>
          <p:cNvSpPr txBox="1">
            <a:spLocks noGrp="1"/>
          </p:cNvSpPr>
          <p:nvPr>
            <p:ph type="title" idx="2"/>
          </p:nvPr>
        </p:nvSpPr>
        <p:spPr>
          <a:xfrm>
            <a:off x="2294850" y="1096650"/>
            <a:ext cx="1650900" cy="97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189" name="Google Shape;189;p24"/>
          <p:cNvSpPr txBox="1">
            <a:spLocks noGrp="1"/>
          </p:cNvSpPr>
          <p:nvPr>
            <p:ph type="subTitle" idx="1"/>
          </p:nvPr>
        </p:nvSpPr>
        <p:spPr>
          <a:xfrm>
            <a:off x="4373850" y="1593150"/>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190" name="Google Shape;190;p2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1" name="Google Shape;191;p2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2" name="Google Shape;19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3" name="Google Shape;19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4" name="Google Shape;194;p2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5" name="Google Shape;195;p2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1043725" y="922567"/>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8" name="Google Shape;198;p25"/>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199" name="Google Shape;199;p2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0" name="Google Shape;200;p2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1" name="Google Shape;201;p25"/>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4" name="Google Shape;204;p26"/>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05" name="Google Shape;205;p2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6" name="Google Shape;206;p2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7" name="Google Shape;207;p2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8" name="Google Shape;208;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9" name="Google Shape;209;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0" name="Google Shape;210;p2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11"/>
        <p:cNvGrpSpPr/>
        <p:nvPr/>
      </p:nvGrpSpPr>
      <p:grpSpPr>
        <a:xfrm>
          <a:off x="0" y="0"/>
          <a:ext cx="0" cy="0"/>
          <a:chOff x="0" y="0"/>
          <a:chExt cx="0" cy="0"/>
        </a:xfrm>
      </p:grpSpPr>
      <p:sp>
        <p:nvSpPr>
          <p:cNvPr id="212" name="Google Shape;212;p27"/>
          <p:cNvSpPr txBox="1">
            <a:spLocks noGrp="1"/>
          </p:cNvSpPr>
          <p:nvPr>
            <p:ph type="subTitle" idx="1"/>
          </p:nvPr>
        </p:nvSpPr>
        <p:spPr>
          <a:xfrm>
            <a:off x="3509000"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3" name="Google Shape;213;p27"/>
          <p:cNvSpPr txBox="1">
            <a:spLocks noGrp="1"/>
          </p:cNvSpPr>
          <p:nvPr>
            <p:ph type="subTitle" idx="2"/>
          </p:nvPr>
        </p:nvSpPr>
        <p:spPr>
          <a:xfrm>
            <a:off x="35090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4" name="Google Shape;214;p27"/>
          <p:cNvSpPr txBox="1">
            <a:spLocks noGrp="1"/>
          </p:cNvSpPr>
          <p:nvPr>
            <p:ph type="subTitle" idx="3"/>
          </p:nvPr>
        </p:nvSpPr>
        <p:spPr>
          <a:xfrm>
            <a:off x="95302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5" name="Google Shape;215;p27"/>
          <p:cNvSpPr txBox="1">
            <a:spLocks noGrp="1"/>
          </p:cNvSpPr>
          <p:nvPr>
            <p:ph type="subTitle" idx="4"/>
          </p:nvPr>
        </p:nvSpPr>
        <p:spPr>
          <a:xfrm>
            <a:off x="9531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6" name="Google Shape;216;p27"/>
          <p:cNvSpPr txBox="1">
            <a:spLocks noGrp="1"/>
          </p:cNvSpPr>
          <p:nvPr>
            <p:ph type="subTitle" idx="5"/>
          </p:nvPr>
        </p:nvSpPr>
        <p:spPr>
          <a:xfrm>
            <a:off x="606487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17" name="Google Shape;217;p27"/>
          <p:cNvSpPr txBox="1">
            <a:spLocks noGrp="1"/>
          </p:cNvSpPr>
          <p:nvPr>
            <p:ph type="subTitle" idx="6"/>
          </p:nvPr>
        </p:nvSpPr>
        <p:spPr>
          <a:xfrm>
            <a:off x="606487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8" name="Google Shape;218;p27"/>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19" name="Google Shape;219;p2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0" name="Google Shape;220;p2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21"/>
        <p:cNvGrpSpPr/>
        <p:nvPr/>
      </p:nvGrpSpPr>
      <p:grpSpPr>
        <a:xfrm>
          <a:off x="0" y="0"/>
          <a:ext cx="0" cy="0"/>
          <a:chOff x="0" y="0"/>
          <a:chExt cx="0" cy="0"/>
        </a:xfrm>
      </p:grpSpPr>
      <p:sp>
        <p:nvSpPr>
          <p:cNvPr id="222" name="Google Shape;222;p28"/>
          <p:cNvSpPr txBox="1">
            <a:spLocks noGrp="1"/>
          </p:cNvSpPr>
          <p:nvPr>
            <p:ph type="subTitle" idx="1"/>
          </p:nvPr>
        </p:nvSpPr>
        <p:spPr>
          <a:xfrm>
            <a:off x="3509000"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3" name="Google Shape;223;p28"/>
          <p:cNvSpPr txBox="1">
            <a:spLocks noGrp="1"/>
          </p:cNvSpPr>
          <p:nvPr>
            <p:ph type="subTitle" idx="2"/>
          </p:nvPr>
        </p:nvSpPr>
        <p:spPr>
          <a:xfrm>
            <a:off x="35090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4" name="Google Shape;224;p28"/>
          <p:cNvSpPr txBox="1">
            <a:spLocks noGrp="1"/>
          </p:cNvSpPr>
          <p:nvPr>
            <p:ph type="subTitle" idx="3"/>
          </p:nvPr>
        </p:nvSpPr>
        <p:spPr>
          <a:xfrm>
            <a:off x="95302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5" name="Google Shape;225;p28"/>
          <p:cNvSpPr txBox="1">
            <a:spLocks noGrp="1"/>
          </p:cNvSpPr>
          <p:nvPr>
            <p:ph type="subTitle" idx="4"/>
          </p:nvPr>
        </p:nvSpPr>
        <p:spPr>
          <a:xfrm>
            <a:off x="9531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6" name="Google Shape;226;p28"/>
          <p:cNvSpPr txBox="1">
            <a:spLocks noGrp="1"/>
          </p:cNvSpPr>
          <p:nvPr>
            <p:ph type="subTitle" idx="5"/>
          </p:nvPr>
        </p:nvSpPr>
        <p:spPr>
          <a:xfrm>
            <a:off x="606487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7" name="Google Shape;227;p28"/>
          <p:cNvSpPr txBox="1">
            <a:spLocks noGrp="1"/>
          </p:cNvSpPr>
          <p:nvPr>
            <p:ph type="subTitle" idx="6"/>
          </p:nvPr>
        </p:nvSpPr>
        <p:spPr>
          <a:xfrm>
            <a:off x="606487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8" name="Google Shape;228;p28"/>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29" name="Google Shape;229;p28"/>
          <p:cNvSpPr txBox="1">
            <a:spLocks noGrp="1"/>
          </p:cNvSpPr>
          <p:nvPr>
            <p:ph type="subTitle" idx="7"/>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28"/>
          <p:cNvSpPr txBox="1">
            <a:spLocks noGrp="1"/>
          </p:cNvSpPr>
          <p:nvPr>
            <p:ph type="subTitle" idx="8"/>
          </p:nvPr>
        </p:nvSpPr>
        <p:spPr>
          <a:xfrm>
            <a:off x="35090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1" name="Google Shape;231;p28"/>
          <p:cNvSpPr txBox="1">
            <a:spLocks noGrp="1"/>
          </p:cNvSpPr>
          <p:nvPr>
            <p:ph type="subTitle" idx="9"/>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2" name="Google Shape;232;p28"/>
          <p:cNvSpPr txBox="1">
            <a:spLocks noGrp="1"/>
          </p:cNvSpPr>
          <p:nvPr>
            <p:ph type="subTitle" idx="13"/>
          </p:nvPr>
        </p:nvSpPr>
        <p:spPr>
          <a:xfrm>
            <a:off x="9531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3" name="Google Shape;233;p28"/>
          <p:cNvSpPr txBox="1">
            <a:spLocks noGrp="1"/>
          </p:cNvSpPr>
          <p:nvPr>
            <p:ph type="subTitle" idx="14"/>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4" name="Google Shape;234;p28"/>
          <p:cNvSpPr txBox="1">
            <a:spLocks noGrp="1"/>
          </p:cNvSpPr>
          <p:nvPr>
            <p:ph type="subTitle" idx="15"/>
          </p:nvPr>
        </p:nvSpPr>
        <p:spPr>
          <a:xfrm>
            <a:off x="606487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35" name="Google Shape;235;p2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6" name="Google Shape;236;p2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7" name="Google Shape;237;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38" name="Google Shape;238;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239"/>
        <p:cNvGrpSpPr/>
        <p:nvPr/>
      </p:nvGrpSpPr>
      <p:grpSpPr>
        <a:xfrm>
          <a:off x="0" y="0"/>
          <a:ext cx="0" cy="0"/>
          <a:chOff x="0" y="0"/>
          <a:chExt cx="0" cy="0"/>
        </a:xfrm>
      </p:grpSpPr>
      <p:sp>
        <p:nvSpPr>
          <p:cNvPr id="240" name="Google Shape;240;p29"/>
          <p:cNvSpPr txBox="1">
            <a:spLocks noGrp="1"/>
          </p:cNvSpPr>
          <p:nvPr>
            <p:ph type="subTitle" idx="1"/>
          </p:nvPr>
        </p:nvSpPr>
        <p:spPr>
          <a:xfrm>
            <a:off x="37183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1" name="Google Shape;241;p29"/>
          <p:cNvSpPr txBox="1">
            <a:spLocks noGrp="1"/>
          </p:cNvSpPr>
          <p:nvPr>
            <p:ph type="subTitle" idx="2"/>
          </p:nvPr>
        </p:nvSpPr>
        <p:spPr>
          <a:xfrm>
            <a:off x="3617675"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2" name="Google Shape;242;p29"/>
          <p:cNvSpPr txBox="1">
            <a:spLocks noGrp="1"/>
          </p:cNvSpPr>
          <p:nvPr>
            <p:ph type="subTitle" idx="3"/>
          </p:nvPr>
        </p:nvSpPr>
        <p:spPr>
          <a:xfrm>
            <a:off x="13280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29"/>
          <p:cNvSpPr txBox="1">
            <a:spLocks noGrp="1"/>
          </p:cNvSpPr>
          <p:nvPr>
            <p:ph type="subTitle" idx="4"/>
          </p:nvPr>
        </p:nvSpPr>
        <p:spPr>
          <a:xfrm>
            <a:off x="1227426"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4" name="Google Shape;244;p29"/>
          <p:cNvSpPr txBox="1">
            <a:spLocks noGrp="1"/>
          </p:cNvSpPr>
          <p:nvPr>
            <p:ph type="subTitle" idx="5"/>
          </p:nvPr>
        </p:nvSpPr>
        <p:spPr>
          <a:xfrm>
            <a:off x="6108550" y="3294199"/>
            <a:ext cx="16431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29"/>
          <p:cNvSpPr txBox="1">
            <a:spLocks noGrp="1"/>
          </p:cNvSpPr>
          <p:nvPr>
            <p:ph type="subTitle" idx="6"/>
          </p:nvPr>
        </p:nvSpPr>
        <p:spPr>
          <a:xfrm>
            <a:off x="6008050"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246" name="Google Shape;246;p29"/>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47" name="Google Shape;247;p2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8" name="Google Shape;248;p2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49"/>
        <p:cNvGrpSpPr/>
        <p:nvPr/>
      </p:nvGrpSpPr>
      <p:grpSpPr>
        <a:xfrm>
          <a:off x="0" y="0"/>
          <a:ext cx="0" cy="0"/>
          <a:chOff x="0" y="0"/>
          <a:chExt cx="0" cy="0"/>
        </a:xfrm>
      </p:grpSpPr>
      <p:sp>
        <p:nvSpPr>
          <p:cNvPr id="250" name="Google Shape;250;p30"/>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1" name="Google Shape;251;p30"/>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30"/>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3" name="Google Shape;253;p30"/>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4" name="Google Shape;254;p30"/>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5" name="Google Shape;255;p30"/>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6" name="Google Shape;256;p30"/>
          <p:cNvSpPr txBox="1">
            <a:spLocks noGrp="1"/>
          </p:cNvSpPr>
          <p:nvPr>
            <p:ph type="subTitle" idx="7"/>
          </p:nvPr>
        </p:nvSpPr>
        <p:spPr>
          <a:xfrm>
            <a:off x="3414050"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7" name="Google Shape;257;p30"/>
          <p:cNvSpPr txBox="1">
            <a:spLocks noGrp="1"/>
          </p:cNvSpPr>
          <p:nvPr>
            <p:ph type="subTitle" idx="8"/>
          </p:nvPr>
        </p:nvSpPr>
        <p:spPr>
          <a:xfrm>
            <a:off x="3564200"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8" name="Google Shape;258;p30"/>
          <p:cNvSpPr txBox="1">
            <a:spLocks noGrp="1"/>
          </p:cNvSpPr>
          <p:nvPr>
            <p:ph type="subTitle" idx="9"/>
          </p:nvPr>
        </p:nvSpPr>
        <p:spPr>
          <a:xfrm>
            <a:off x="7057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9" name="Google Shape;259;p30"/>
          <p:cNvSpPr txBox="1">
            <a:spLocks noGrp="1"/>
          </p:cNvSpPr>
          <p:nvPr>
            <p:ph type="subTitle" idx="13"/>
          </p:nvPr>
        </p:nvSpPr>
        <p:spPr>
          <a:xfrm>
            <a:off x="8558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0" name="Google Shape;260;p30"/>
          <p:cNvSpPr txBox="1">
            <a:spLocks noGrp="1"/>
          </p:cNvSpPr>
          <p:nvPr>
            <p:ph type="subTitle" idx="14"/>
          </p:nvPr>
        </p:nvSpPr>
        <p:spPr>
          <a:xfrm>
            <a:off x="61223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1" name="Google Shape;261;p30"/>
          <p:cNvSpPr txBox="1">
            <a:spLocks noGrp="1"/>
          </p:cNvSpPr>
          <p:nvPr>
            <p:ph type="subTitle" idx="15"/>
          </p:nvPr>
        </p:nvSpPr>
        <p:spPr>
          <a:xfrm>
            <a:off x="62724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2" name="Google Shape;262;p30"/>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3" name="Google Shape;263;p3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4" name="Google Shape;264;p3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5"/>
        <p:cNvGrpSpPr/>
        <p:nvPr/>
      </p:nvGrpSpPr>
      <p:grpSpPr>
        <a:xfrm>
          <a:off x="0" y="0"/>
          <a:ext cx="0" cy="0"/>
          <a:chOff x="0" y="0"/>
          <a:chExt cx="0" cy="0"/>
        </a:xfrm>
      </p:grpSpPr>
      <p:sp>
        <p:nvSpPr>
          <p:cNvPr id="266" name="Google Shape;266;p31"/>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7" name="Google Shape;267;p31"/>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68" name="Google Shape;268;p31"/>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9" name="Google Shape;269;p31"/>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0" name="Google Shape;270;p31"/>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1" name="Google Shape;271;p31"/>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2" name="Google Shape;272;p31"/>
          <p:cNvSpPr txBox="1">
            <a:spLocks noGrp="1"/>
          </p:cNvSpPr>
          <p:nvPr>
            <p:ph type="subTitle" idx="7"/>
          </p:nvPr>
        </p:nvSpPr>
        <p:spPr>
          <a:xfrm>
            <a:off x="2059863"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3" name="Google Shape;273;p31"/>
          <p:cNvSpPr txBox="1">
            <a:spLocks noGrp="1"/>
          </p:cNvSpPr>
          <p:nvPr>
            <p:ph type="subTitle" idx="8"/>
          </p:nvPr>
        </p:nvSpPr>
        <p:spPr>
          <a:xfrm>
            <a:off x="2210013"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4" name="Google Shape;274;p31"/>
          <p:cNvSpPr txBox="1">
            <a:spLocks noGrp="1"/>
          </p:cNvSpPr>
          <p:nvPr>
            <p:ph type="subTitle" idx="9"/>
          </p:nvPr>
        </p:nvSpPr>
        <p:spPr>
          <a:xfrm>
            <a:off x="4768138"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5" name="Google Shape;275;p31"/>
          <p:cNvSpPr txBox="1">
            <a:spLocks noGrp="1"/>
          </p:cNvSpPr>
          <p:nvPr>
            <p:ph type="subTitle" idx="13"/>
          </p:nvPr>
        </p:nvSpPr>
        <p:spPr>
          <a:xfrm>
            <a:off x="4918288"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6" name="Google Shape;276;p31"/>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7" name="Google Shape;277;p3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8" name="Google Shape;278;p3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9" name="Google Shape;279;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0" name="Google Shape;280;p3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4"/>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4" name="Google Shape;24;p4"/>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4"/>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6" name="Google Shape;26;p4"/>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 name="Google Shape;27;p4"/>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8" name="Google Shape;28;p4"/>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 name="Google Shape;29;p4"/>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0" name="Google Shape;30;p4"/>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 name="Google Shape;31;p4"/>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2" name="Google Shape;32;p4"/>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 name="Google Shape;33;p4"/>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4" name="Google Shape;34;p4"/>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35" name="Google Shape;35;p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3" name="Google Shape;283;p3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4" name="Google Shape;284;p3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85" name="Google Shape;285;p32"/>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86" name="Google Shape;286;p32"/>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716225" y="1073000"/>
            <a:ext cx="5640600" cy="285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289" name="Google Shape;289;p3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0" name="Google Shape;290;p3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1" name="Google Shape;291;p3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2" name="Google Shape;29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3" name="Google Shape;29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4" name="Google Shape;294;p3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5"/>
        <p:cNvGrpSpPr/>
        <p:nvPr/>
      </p:nvGrpSpPr>
      <p:grpSpPr>
        <a:xfrm>
          <a:off x="0" y="0"/>
          <a:ext cx="0" cy="0"/>
          <a:chOff x="0" y="0"/>
          <a:chExt cx="0" cy="0"/>
        </a:xfrm>
      </p:grpSpPr>
      <p:sp>
        <p:nvSpPr>
          <p:cNvPr id="296" name="Google Shape;296;p34"/>
          <p:cNvSpPr txBox="1">
            <a:spLocks noGrp="1"/>
          </p:cNvSpPr>
          <p:nvPr>
            <p:ph type="subTitle" idx="1"/>
          </p:nvPr>
        </p:nvSpPr>
        <p:spPr>
          <a:xfrm>
            <a:off x="49168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7" name="Google Shape;297;p34"/>
          <p:cNvSpPr txBox="1">
            <a:spLocks noGrp="1"/>
          </p:cNvSpPr>
          <p:nvPr>
            <p:ph type="subTitle" idx="2"/>
          </p:nvPr>
        </p:nvSpPr>
        <p:spPr>
          <a:xfrm>
            <a:off x="50589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8" name="Google Shape;298;p34"/>
          <p:cNvSpPr txBox="1">
            <a:spLocks noGrp="1"/>
          </p:cNvSpPr>
          <p:nvPr>
            <p:ph type="subTitle" idx="3"/>
          </p:nvPr>
        </p:nvSpPr>
        <p:spPr>
          <a:xfrm>
            <a:off x="19111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9" name="Google Shape;299;p34"/>
          <p:cNvSpPr txBox="1">
            <a:spLocks noGrp="1"/>
          </p:cNvSpPr>
          <p:nvPr>
            <p:ph type="subTitle" idx="4"/>
          </p:nvPr>
        </p:nvSpPr>
        <p:spPr>
          <a:xfrm>
            <a:off x="20533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0" name="Google Shape;300;p34"/>
          <p:cNvSpPr txBox="1">
            <a:spLocks noGrp="1"/>
          </p:cNvSpPr>
          <p:nvPr>
            <p:ph type="subTitle" idx="5"/>
          </p:nvPr>
        </p:nvSpPr>
        <p:spPr>
          <a:xfrm>
            <a:off x="49168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1" name="Google Shape;301;p34"/>
          <p:cNvSpPr txBox="1">
            <a:spLocks noGrp="1"/>
          </p:cNvSpPr>
          <p:nvPr>
            <p:ph type="subTitle" idx="6"/>
          </p:nvPr>
        </p:nvSpPr>
        <p:spPr>
          <a:xfrm>
            <a:off x="50589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2" name="Google Shape;302;p34"/>
          <p:cNvSpPr txBox="1">
            <a:spLocks noGrp="1"/>
          </p:cNvSpPr>
          <p:nvPr>
            <p:ph type="subTitle" idx="7"/>
          </p:nvPr>
        </p:nvSpPr>
        <p:spPr>
          <a:xfrm>
            <a:off x="19111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3" name="Google Shape;303;p34"/>
          <p:cNvSpPr txBox="1">
            <a:spLocks noGrp="1"/>
          </p:cNvSpPr>
          <p:nvPr>
            <p:ph type="subTitle" idx="8"/>
          </p:nvPr>
        </p:nvSpPr>
        <p:spPr>
          <a:xfrm>
            <a:off x="20532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4" name="Google Shape;304;p34"/>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5" name="Google Shape;305;p3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6" name="Google Shape;306;p3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7"/>
        <p:cNvGrpSpPr/>
        <p:nvPr/>
      </p:nvGrpSpPr>
      <p:grpSpPr>
        <a:xfrm>
          <a:off x="0" y="0"/>
          <a:ext cx="0" cy="0"/>
          <a:chOff x="0" y="0"/>
          <a:chExt cx="0" cy="0"/>
        </a:xfrm>
      </p:grpSpPr>
      <p:sp>
        <p:nvSpPr>
          <p:cNvPr id="308" name="Google Shape;308;p35"/>
          <p:cNvSpPr txBox="1">
            <a:spLocks noGrp="1"/>
          </p:cNvSpPr>
          <p:nvPr>
            <p:ph type="subTitle" idx="1"/>
          </p:nvPr>
        </p:nvSpPr>
        <p:spPr>
          <a:xfrm>
            <a:off x="3571925"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9" name="Google Shape;309;p35"/>
          <p:cNvSpPr txBox="1">
            <a:spLocks noGrp="1"/>
          </p:cNvSpPr>
          <p:nvPr>
            <p:ph type="subTitle" idx="2"/>
          </p:nvPr>
        </p:nvSpPr>
        <p:spPr>
          <a:xfrm>
            <a:off x="3571925"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0" name="Google Shape;310;p35"/>
          <p:cNvSpPr txBox="1">
            <a:spLocks noGrp="1"/>
          </p:cNvSpPr>
          <p:nvPr>
            <p:ph type="subTitle" idx="3"/>
          </p:nvPr>
        </p:nvSpPr>
        <p:spPr>
          <a:xfrm>
            <a:off x="108840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1" name="Google Shape;311;p35"/>
          <p:cNvSpPr txBox="1">
            <a:spLocks noGrp="1"/>
          </p:cNvSpPr>
          <p:nvPr>
            <p:ph type="subTitle" idx="4"/>
          </p:nvPr>
        </p:nvSpPr>
        <p:spPr>
          <a:xfrm>
            <a:off x="108840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2" name="Google Shape;312;p35"/>
          <p:cNvSpPr txBox="1">
            <a:spLocks noGrp="1"/>
          </p:cNvSpPr>
          <p:nvPr>
            <p:ph type="subTitle" idx="5"/>
          </p:nvPr>
        </p:nvSpPr>
        <p:spPr>
          <a:xfrm>
            <a:off x="605545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3" name="Google Shape;313;p35"/>
          <p:cNvSpPr txBox="1">
            <a:spLocks noGrp="1"/>
          </p:cNvSpPr>
          <p:nvPr>
            <p:ph type="subTitle" idx="6"/>
          </p:nvPr>
        </p:nvSpPr>
        <p:spPr>
          <a:xfrm>
            <a:off x="605545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4" name="Google Shape;314;p35"/>
          <p:cNvSpPr txBox="1">
            <a:spLocks noGrp="1"/>
          </p:cNvSpPr>
          <p:nvPr>
            <p:ph type="title"/>
          </p:nvPr>
        </p:nvSpPr>
        <p:spPr>
          <a:xfrm>
            <a:off x="713225" y="445025"/>
            <a:ext cx="5517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5" name="Google Shape;315;p3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6" name="Google Shape;316;p3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7" name="Google Shape;317;p35"/>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8"/>
        <p:cNvGrpSpPr/>
        <p:nvPr/>
      </p:nvGrpSpPr>
      <p:grpSpPr>
        <a:xfrm>
          <a:off x="0" y="0"/>
          <a:ext cx="0" cy="0"/>
          <a:chOff x="0" y="0"/>
          <a:chExt cx="0" cy="0"/>
        </a:xfrm>
      </p:grpSpPr>
      <p:cxnSp>
        <p:nvCxnSpPr>
          <p:cNvPr id="319" name="Google Shape;319;p3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0" name="Google Shape;320;p3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1" name="Google Shape;321;p3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2" name="Google Shape;322;p3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3" name="Google Shape;323;p3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4" name="Google Shape;324;p3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25" name="Google Shape;325;p36"/>
          <p:cNvSpPr txBox="1">
            <a:spLocks noGrp="1"/>
          </p:cNvSpPr>
          <p:nvPr>
            <p:ph type="title"/>
          </p:nvPr>
        </p:nvSpPr>
        <p:spPr>
          <a:xfrm>
            <a:off x="2780100" y="445025"/>
            <a:ext cx="35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6" name="Google Shape;326;p36"/>
          <p:cNvSpPr txBox="1">
            <a:spLocks noGrp="1"/>
          </p:cNvSpPr>
          <p:nvPr>
            <p:ph type="subTitle" idx="1"/>
          </p:nvPr>
        </p:nvSpPr>
        <p:spPr>
          <a:xfrm>
            <a:off x="53066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7" name="Google Shape;327;p36"/>
          <p:cNvSpPr txBox="1">
            <a:spLocks noGrp="1"/>
          </p:cNvSpPr>
          <p:nvPr>
            <p:ph type="subTitle" idx="2"/>
          </p:nvPr>
        </p:nvSpPr>
        <p:spPr>
          <a:xfrm>
            <a:off x="53066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8" name="Google Shape;328;p36"/>
          <p:cNvSpPr txBox="1">
            <a:spLocks noGrp="1"/>
          </p:cNvSpPr>
          <p:nvPr>
            <p:ph type="subTitle" idx="3"/>
          </p:nvPr>
        </p:nvSpPr>
        <p:spPr>
          <a:xfrm>
            <a:off x="13512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29" name="Google Shape;329;p36"/>
          <p:cNvSpPr txBox="1">
            <a:spLocks noGrp="1"/>
          </p:cNvSpPr>
          <p:nvPr>
            <p:ph type="subTitle" idx="4"/>
          </p:nvPr>
        </p:nvSpPr>
        <p:spPr>
          <a:xfrm>
            <a:off x="13512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0" name="Google Shape;330;p36"/>
          <p:cNvSpPr txBox="1">
            <a:spLocks noGrp="1"/>
          </p:cNvSpPr>
          <p:nvPr>
            <p:ph type="subTitle" idx="5"/>
          </p:nvPr>
        </p:nvSpPr>
        <p:spPr>
          <a:xfrm>
            <a:off x="53066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1" name="Google Shape;331;p36"/>
          <p:cNvSpPr txBox="1">
            <a:spLocks noGrp="1"/>
          </p:cNvSpPr>
          <p:nvPr>
            <p:ph type="subTitle" idx="6"/>
          </p:nvPr>
        </p:nvSpPr>
        <p:spPr>
          <a:xfrm>
            <a:off x="530665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2" name="Google Shape;332;p36"/>
          <p:cNvSpPr txBox="1">
            <a:spLocks noGrp="1"/>
          </p:cNvSpPr>
          <p:nvPr>
            <p:ph type="subTitle" idx="7"/>
          </p:nvPr>
        </p:nvSpPr>
        <p:spPr>
          <a:xfrm>
            <a:off x="13512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33" name="Google Shape;333;p36"/>
          <p:cNvSpPr txBox="1">
            <a:spLocks noGrp="1"/>
          </p:cNvSpPr>
          <p:nvPr>
            <p:ph type="subTitle" idx="8"/>
          </p:nvPr>
        </p:nvSpPr>
        <p:spPr>
          <a:xfrm>
            <a:off x="135130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34" name="Google Shape;334;p36"/>
          <p:cNvSpPr txBox="1">
            <a:spLocks noGrp="1"/>
          </p:cNvSpPr>
          <p:nvPr>
            <p:ph type="title" idx="9"/>
          </p:nvPr>
        </p:nvSpPr>
        <p:spPr>
          <a:xfrm>
            <a:off x="13512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5" name="Google Shape;335;p36"/>
          <p:cNvSpPr txBox="1">
            <a:spLocks noGrp="1"/>
          </p:cNvSpPr>
          <p:nvPr>
            <p:ph type="title" idx="13"/>
          </p:nvPr>
        </p:nvSpPr>
        <p:spPr>
          <a:xfrm>
            <a:off x="53066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6" name="Google Shape;336;p36"/>
          <p:cNvSpPr txBox="1">
            <a:spLocks noGrp="1"/>
          </p:cNvSpPr>
          <p:nvPr>
            <p:ph type="title" idx="14"/>
          </p:nvPr>
        </p:nvSpPr>
        <p:spPr>
          <a:xfrm>
            <a:off x="135130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37" name="Google Shape;337;p36"/>
          <p:cNvSpPr txBox="1">
            <a:spLocks noGrp="1"/>
          </p:cNvSpPr>
          <p:nvPr>
            <p:ph type="title" idx="15"/>
          </p:nvPr>
        </p:nvSpPr>
        <p:spPr>
          <a:xfrm>
            <a:off x="530665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38"/>
        <p:cNvGrpSpPr/>
        <p:nvPr/>
      </p:nvGrpSpPr>
      <p:grpSpPr>
        <a:xfrm>
          <a:off x="0" y="0"/>
          <a:ext cx="0" cy="0"/>
          <a:chOff x="0" y="0"/>
          <a:chExt cx="0" cy="0"/>
        </a:xfrm>
      </p:grpSpPr>
      <p:sp>
        <p:nvSpPr>
          <p:cNvPr id="339" name="Google Shape;339;p37"/>
          <p:cNvSpPr txBox="1">
            <a:spLocks noGrp="1"/>
          </p:cNvSpPr>
          <p:nvPr>
            <p:ph type="subTitle" idx="1"/>
          </p:nvPr>
        </p:nvSpPr>
        <p:spPr>
          <a:xfrm>
            <a:off x="4750175" y="163274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0" name="Google Shape;340;p37"/>
          <p:cNvSpPr txBox="1">
            <a:spLocks noGrp="1"/>
          </p:cNvSpPr>
          <p:nvPr>
            <p:ph type="subTitle" idx="2"/>
          </p:nvPr>
        </p:nvSpPr>
        <p:spPr>
          <a:xfrm>
            <a:off x="4750184" y="2035022"/>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1" name="Google Shape;341;p37"/>
          <p:cNvSpPr txBox="1">
            <a:spLocks noGrp="1"/>
          </p:cNvSpPr>
          <p:nvPr>
            <p:ph type="subTitle" idx="3"/>
          </p:nvPr>
        </p:nvSpPr>
        <p:spPr>
          <a:xfrm>
            <a:off x="2306450" y="1632746"/>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2" name="Google Shape;342;p37"/>
          <p:cNvSpPr txBox="1">
            <a:spLocks noGrp="1"/>
          </p:cNvSpPr>
          <p:nvPr>
            <p:ph type="subTitle" idx="4"/>
          </p:nvPr>
        </p:nvSpPr>
        <p:spPr>
          <a:xfrm>
            <a:off x="2306462" y="2035022"/>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3" name="Google Shape;343;p37"/>
          <p:cNvSpPr txBox="1">
            <a:spLocks noGrp="1"/>
          </p:cNvSpPr>
          <p:nvPr>
            <p:ph type="subTitle" idx="5"/>
          </p:nvPr>
        </p:nvSpPr>
        <p:spPr>
          <a:xfrm>
            <a:off x="4750175" y="3062273"/>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4" name="Google Shape;344;p37"/>
          <p:cNvSpPr txBox="1">
            <a:spLocks noGrp="1"/>
          </p:cNvSpPr>
          <p:nvPr>
            <p:ph type="subTitle" idx="6"/>
          </p:nvPr>
        </p:nvSpPr>
        <p:spPr>
          <a:xfrm>
            <a:off x="4750184" y="3471047"/>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5" name="Google Shape;345;p37"/>
          <p:cNvSpPr txBox="1">
            <a:spLocks noGrp="1"/>
          </p:cNvSpPr>
          <p:nvPr>
            <p:ph type="subTitle" idx="7"/>
          </p:nvPr>
        </p:nvSpPr>
        <p:spPr>
          <a:xfrm>
            <a:off x="2306450" y="3062273"/>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6" name="Google Shape;346;p37"/>
          <p:cNvSpPr txBox="1">
            <a:spLocks noGrp="1"/>
          </p:cNvSpPr>
          <p:nvPr>
            <p:ph type="subTitle" idx="8"/>
          </p:nvPr>
        </p:nvSpPr>
        <p:spPr>
          <a:xfrm>
            <a:off x="2306462" y="3471047"/>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7" name="Google Shape;347;p37"/>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8" name="Google Shape;348;p3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9" name="Google Shape;349;p3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0"/>
        <p:cNvGrpSpPr/>
        <p:nvPr/>
      </p:nvGrpSpPr>
      <p:grpSpPr>
        <a:xfrm>
          <a:off x="0" y="0"/>
          <a:ext cx="0" cy="0"/>
          <a:chOff x="0" y="0"/>
          <a:chExt cx="0" cy="0"/>
        </a:xfrm>
      </p:grpSpPr>
      <p:cxnSp>
        <p:nvCxnSpPr>
          <p:cNvPr id="351" name="Google Shape;351;p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2" name="Google Shape;352;p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3" name="Google Shape;353;p3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4" name="Google Shape;354;p3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5" name="Google Shape;355;p3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56" name="Google Shape;356;p3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57" name="Google Shape;357;p38"/>
          <p:cNvSpPr txBox="1">
            <a:spLocks noGrp="1"/>
          </p:cNvSpPr>
          <p:nvPr>
            <p:ph type="subTitle" idx="1"/>
          </p:nvPr>
        </p:nvSpPr>
        <p:spPr>
          <a:xfrm>
            <a:off x="728750" y="1112872"/>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8" name="Google Shape;358;p38"/>
          <p:cNvSpPr txBox="1">
            <a:spLocks noGrp="1"/>
          </p:cNvSpPr>
          <p:nvPr>
            <p:ph type="subTitle" idx="2"/>
          </p:nvPr>
        </p:nvSpPr>
        <p:spPr>
          <a:xfrm>
            <a:off x="728762" y="151514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9" name="Google Shape;359;p38"/>
          <p:cNvSpPr txBox="1">
            <a:spLocks noGrp="1"/>
          </p:cNvSpPr>
          <p:nvPr>
            <p:ph type="subTitle" idx="3"/>
          </p:nvPr>
        </p:nvSpPr>
        <p:spPr>
          <a:xfrm>
            <a:off x="728750" y="203638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0" name="Google Shape;360;p38"/>
          <p:cNvSpPr txBox="1">
            <a:spLocks noGrp="1"/>
          </p:cNvSpPr>
          <p:nvPr>
            <p:ph type="subTitle" idx="4"/>
          </p:nvPr>
        </p:nvSpPr>
        <p:spPr>
          <a:xfrm>
            <a:off x="728762" y="244516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1" name="Google Shape;361;p38"/>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2" name="Google Shape;362;p38"/>
          <p:cNvSpPr txBox="1">
            <a:spLocks noGrp="1"/>
          </p:cNvSpPr>
          <p:nvPr>
            <p:ph type="subTitle" idx="5"/>
          </p:nvPr>
        </p:nvSpPr>
        <p:spPr>
          <a:xfrm>
            <a:off x="728750" y="2997225"/>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3" name="Google Shape;363;p38"/>
          <p:cNvSpPr txBox="1">
            <a:spLocks noGrp="1"/>
          </p:cNvSpPr>
          <p:nvPr>
            <p:ph type="subTitle" idx="6"/>
          </p:nvPr>
        </p:nvSpPr>
        <p:spPr>
          <a:xfrm>
            <a:off x="728762" y="340599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64"/>
        <p:cNvGrpSpPr/>
        <p:nvPr/>
      </p:nvGrpSpPr>
      <p:grpSpPr>
        <a:xfrm>
          <a:off x="0" y="0"/>
          <a:ext cx="0" cy="0"/>
          <a:chOff x="0" y="0"/>
          <a:chExt cx="0" cy="0"/>
        </a:xfrm>
      </p:grpSpPr>
      <p:sp>
        <p:nvSpPr>
          <p:cNvPr id="365" name="Google Shape;365;p39"/>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6" name="Google Shape;366;p39"/>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7" name="Google Shape;367;p39"/>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68" name="Google Shape;368;p39"/>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69" name="Google Shape;369;p39"/>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70" name="Google Shape;370;p39"/>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71" name="Google Shape;371;p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2" name="Google Shape;372;p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73"/>
        <p:cNvGrpSpPr/>
        <p:nvPr/>
      </p:nvGrpSpPr>
      <p:grpSpPr>
        <a:xfrm>
          <a:off x="0" y="0"/>
          <a:ext cx="0" cy="0"/>
          <a:chOff x="0" y="0"/>
          <a:chExt cx="0" cy="0"/>
        </a:xfrm>
      </p:grpSpPr>
      <p:sp>
        <p:nvSpPr>
          <p:cNvPr id="374" name="Google Shape;374;p40"/>
          <p:cNvSpPr txBox="1">
            <a:spLocks noGrp="1"/>
          </p:cNvSpPr>
          <p:nvPr>
            <p:ph type="subTitle" idx="1"/>
          </p:nvPr>
        </p:nvSpPr>
        <p:spPr>
          <a:xfrm>
            <a:off x="5700609" y="2084269"/>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5" name="Google Shape;375;p40"/>
          <p:cNvSpPr txBox="1">
            <a:spLocks noGrp="1"/>
          </p:cNvSpPr>
          <p:nvPr>
            <p:ph type="subTitle" idx="2"/>
          </p:nvPr>
        </p:nvSpPr>
        <p:spPr>
          <a:xfrm>
            <a:off x="5700621" y="2486544"/>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6" name="Google Shape;376;p40"/>
          <p:cNvSpPr txBox="1">
            <a:spLocks noGrp="1"/>
          </p:cNvSpPr>
          <p:nvPr>
            <p:ph type="subTitle" idx="3"/>
          </p:nvPr>
        </p:nvSpPr>
        <p:spPr>
          <a:xfrm>
            <a:off x="1973988" y="902134"/>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7" name="Google Shape;377;p40"/>
          <p:cNvSpPr txBox="1">
            <a:spLocks noGrp="1"/>
          </p:cNvSpPr>
          <p:nvPr>
            <p:ph type="subTitle" idx="4"/>
          </p:nvPr>
        </p:nvSpPr>
        <p:spPr>
          <a:xfrm>
            <a:off x="1973988" y="1304410"/>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8" name="Google Shape;378;p40"/>
          <p:cNvSpPr txBox="1">
            <a:spLocks noGrp="1"/>
          </p:cNvSpPr>
          <p:nvPr>
            <p:ph type="subTitle" idx="5"/>
          </p:nvPr>
        </p:nvSpPr>
        <p:spPr>
          <a:xfrm>
            <a:off x="1973988" y="3290875"/>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9" name="Google Shape;379;p40"/>
          <p:cNvSpPr txBox="1">
            <a:spLocks noGrp="1"/>
          </p:cNvSpPr>
          <p:nvPr>
            <p:ph type="subTitle" idx="6"/>
          </p:nvPr>
        </p:nvSpPr>
        <p:spPr>
          <a:xfrm>
            <a:off x="1973988" y="3699649"/>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80" name="Google Shape;380;p4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1" name="Google Shape;381;p4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2" name="Google Shape;382;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3" name="Google Shape;383;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4" name="Google Shape;384;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85" name="Google Shape;385;p40"/>
          <p:cNvSpPr txBox="1">
            <a:spLocks noGrp="1"/>
          </p:cNvSpPr>
          <p:nvPr>
            <p:ph type="title"/>
          </p:nvPr>
        </p:nvSpPr>
        <p:spPr>
          <a:xfrm>
            <a:off x="733000" y="1114450"/>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6" name="Google Shape;386;p40"/>
          <p:cNvSpPr txBox="1">
            <a:spLocks noGrp="1"/>
          </p:cNvSpPr>
          <p:nvPr>
            <p:ph type="title" idx="7"/>
          </p:nvPr>
        </p:nvSpPr>
        <p:spPr>
          <a:xfrm>
            <a:off x="733000" y="3503175"/>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387" name="Google Shape;387;p40"/>
          <p:cNvSpPr txBox="1">
            <a:spLocks noGrp="1"/>
          </p:cNvSpPr>
          <p:nvPr>
            <p:ph type="title" idx="8"/>
          </p:nvPr>
        </p:nvSpPr>
        <p:spPr>
          <a:xfrm>
            <a:off x="4441002" y="2276488"/>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803750" y="2040496"/>
            <a:ext cx="40875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0" name="Google Shape;390;p41"/>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391" name="Google Shape;391;p4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2" name="Google Shape;392;p4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00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5"/>
          <p:cNvSpPr txBox="1">
            <a:spLocks noGrp="1"/>
          </p:cNvSpPr>
          <p:nvPr>
            <p:ph type="title" idx="2"/>
          </p:nvPr>
        </p:nvSpPr>
        <p:spPr>
          <a:xfrm>
            <a:off x="14826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0" name="Google Shape;40;p5"/>
          <p:cNvSpPr txBox="1">
            <a:spLocks noGrp="1"/>
          </p:cNvSpPr>
          <p:nvPr>
            <p:ph type="subTitle" idx="1"/>
          </p:nvPr>
        </p:nvSpPr>
        <p:spPr>
          <a:xfrm>
            <a:off x="720000" y="2081199"/>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title" idx="3"/>
          </p:nvPr>
        </p:nvSpPr>
        <p:spPr>
          <a:xfrm>
            <a:off x="34038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5"/>
          <p:cNvSpPr txBox="1">
            <a:spLocks noGrp="1"/>
          </p:cNvSpPr>
          <p:nvPr>
            <p:ph type="title" idx="4"/>
          </p:nvPr>
        </p:nvSpPr>
        <p:spPr>
          <a:xfrm>
            <a:off x="41664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3" name="Google Shape;43;p5"/>
          <p:cNvSpPr txBox="1">
            <a:spLocks noGrp="1"/>
          </p:cNvSpPr>
          <p:nvPr>
            <p:ph type="subTitle" idx="5"/>
          </p:nvPr>
        </p:nvSpPr>
        <p:spPr>
          <a:xfrm>
            <a:off x="34038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title" idx="6"/>
          </p:nvPr>
        </p:nvSpPr>
        <p:spPr>
          <a:xfrm>
            <a:off x="60876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5"/>
          <p:cNvSpPr txBox="1">
            <a:spLocks noGrp="1"/>
          </p:cNvSpPr>
          <p:nvPr>
            <p:ph type="title" idx="7"/>
          </p:nvPr>
        </p:nvSpPr>
        <p:spPr>
          <a:xfrm>
            <a:off x="68502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6" name="Google Shape;46;p5"/>
          <p:cNvSpPr txBox="1">
            <a:spLocks noGrp="1"/>
          </p:cNvSpPr>
          <p:nvPr>
            <p:ph type="subTitle" idx="8"/>
          </p:nvPr>
        </p:nvSpPr>
        <p:spPr>
          <a:xfrm>
            <a:off x="60876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
          <p:cNvSpPr txBox="1">
            <a:spLocks noGrp="1"/>
          </p:cNvSpPr>
          <p:nvPr>
            <p:ph type="title" idx="9"/>
          </p:nvPr>
        </p:nvSpPr>
        <p:spPr>
          <a:xfrm>
            <a:off x="7200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5"/>
          <p:cNvSpPr txBox="1">
            <a:spLocks noGrp="1"/>
          </p:cNvSpPr>
          <p:nvPr>
            <p:ph type="title" idx="13"/>
          </p:nvPr>
        </p:nvSpPr>
        <p:spPr>
          <a:xfrm>
            <a:off x="14826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49" name="Google Shape;49;p5"/>
          <p:cNvSpPr txBox="1">
            <a:spLocks noGrp="1"/>
          </p:cNvSpPr>
          <p:nvPr>
            <p:ph type="subTitle" idx="14"/>
          </p:nvPr>
        </p:nvSpPr>
        <p:spPr>
          <a:xfrm>
            <a:off x="7200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
          <p:cNvSpPr txBox="1">
            <a:spLocks noGrp="1"/>
          </p:cNvSpPr>
          <p:nvPr>
            <p:ph type="title" idx="15"/>
          </p:nvPr>
        </p:nvSpPr>
        <p:spPr>
          <a:xfrm>
            <a:off x="34038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5"/>
          <p:cNvSpPr txBox="1">
            <a:spLocks noGrp="1"/>
          </p:cNvSpPr>
          <p:nvPr>
            <p:ph type="title" idx="16"/>
          </p:nvPr>
        </p:nvSpPr>
        <p:spPr>
          <a:xfrm>
            <a:off x="41664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2" name="Google Shape;52;p5"/>
          <p:cNvSpPr txBox="1">
            <a:spLocks noGrp="1"/>
          </p:cNvSpPr>
          <p:nvPr>
            <p:ph type="subTitle" idx="17"/>
          </p:nvPr>
        </p:nvSpPr>
        <p:spPr>
          <a:xfrm>
            <a:off x="34038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
          <p:cNvSpPr txBox="1">
            <a:spLocks noGrp="1"/>
          </p:cNvSpPr>
          <p:nvPr>
            <p:ph type="title" idx="18"/>
          </p:nvPr>
        </p:nvSpPr>
        <p:spPr>
          <a:xfrm>
            <a:off x="60876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5"/>
          <p:cNvSpPr txBox="1">
            <a:spLocks noGrp="1"/>
          </p:cNvSpPr>
          <p:nvPr>
            <p:ph type="title" idx="19"/>
          </p:nvPr>
        </p:nvSpPr>
        <p:spPr>
          <a:xfrm>
            <a:off x="68502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55" name="Google Shape;55;p5"/>
          <p:cNvSpPr txBox="1">
            <a:spLocks noGrp="1"/>
          </p:cNvSpPr>
          <p:nvPr>
            <p:ph type="subTitle" idx="20"/>
          </p:nvPr>
        </p:nvSpPr>
        <p:spPr>
          <a:xfrm>
            <a:off x="60876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
          <p:cNvSpPr txBox="1">
            <a:spLocks noGrp="1"/>
          </p:cNvSpPr>
          <p:nvPr>
            <p:ph type="title" idx="21"/>
          </p:nvPr>
        </p:nvSpPr>
        <p:spPr>
          <a:xfrm>
            <a:off x="2332400" y="445025"/>
            <a:ext cx="4479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57" name="Google Shape;57;p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8" name="Google Shape;58;p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9" name="Google Shape;59;p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60" name="Google Shape;60;p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393"/>
        <p:cNvGrpSpPr/>
        <p:nvPr/>
      </p:nvGrpSpPr>
      <p:grpSpPr>
        <a:xfrm>
          <a:off x="0" y="0"/>
          <a:ext cx="0" cy="0"/>
          <a:chOff x="0" y="0"/>
          <a:chExt cx="0" cy="0"/>
        </a:xfrm>
      </p:grpSpPr>
      <p:sp>
        <p:nvSpPr>
          <p:cNvPr id="394" name="Google Shape;394;p42"/>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95" name="Google Shape;395;p42"/>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396" name="Google Shape;396;p4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97" name="Google Shape;397;p4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398"/>
        <p:cNvGrpSpPr/>
        <p:nvPr/>
      </p:nvGrpSpPr>
      <p:grpSpPr>
        <a:xfrm>
          <a:off x="0" y="0"/>
          <a:ext cx="0" cy="0"/>
          <a:chOff x="0" y="0"/>
          <a:chExt cx="0" cy="0"/>
        </a:xfrm>
      </p:grpSpPr>
      <p:sp>
        <p:nvSpPr>
          <p:cNvPr id="399" name="Google Shape;399;p43"/>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400" name="Google Shape;400;p43"/>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1" name="Google Shape;401;p4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2" name="Google Shape;402;p4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3" name="Google Shape;403;p4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04"/>
        <p:cNvGrpSpPr/>
        <p:nvPr/>
      </p:nvGrpSpPr>
      <p:grpSpPr>
        <a:xfrm>
          <a:off x="0" y="0"/>
          <a:ext cx="0" cy="0"/>
          <a:chOff x="0" y="0"/>
          <a:chExt cx="0" cy="0"/>
        </a:xfrm>
      </p:grpSpPr>
      <p:cxnSp>
        <p:nvCxnSpPr>
          <p:cNvPr id="405" name="Google Shape;405;p4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6" name="Google Shape;406;p4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7" name="Google Shape;407;p4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8" name="Google Shape;408;p4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9" name="Google Shape;409;p4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10" name="Google Shape;410;p4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11" name="Google Shape;411;p44"/>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2" name="Google Shape;412;p44"/>
          <p:cNvSpPr txBox="1">
            <a:spLocks noGrp="1"/>
          </p:cNvSpPr>
          <p:nvPr>
            <p:ph type="subTitle" idx="1"/>
          </p:nvPr>
        </p:nvSpPr>
        <p:spPr>
          <a:xfrm>
            <a:off x="4525188"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13" name="Google Shape;413;p44"/>
          <p:cNvSpPr txBox="1">
            <a:spLocks noGrp="1"/>
          </p:cNvSpPr>
          <p:nvPr>
            <p:ph type="subTitle" idx="2"/>
          </p:nvPr>
        </p:nvSpPr>
        <p:spPr>
          <a:xfrm>
            <a:off x="661213"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14"/>
        <p:cNvGrpSpPr/>
        <p:nvPr/>
      </p:nvGrpSpPr>
      <p:grpSpPr>
        <a:xfrm>
          <a:off x="0" y="0"/>
          <a:ext cx="0" cy="0"/>
          <a:chOff x="0" y="0"/>
          <a:chExt cx="0" cy="0"/>
        </a:xfrm>
      </p:grpSpPr>
      <p:sp>
        <p:nvSpPr>
          <p:cNvPr id="415" name="Google Shape;415;p45"/>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6" name="Google Shape;416;p45"/>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7" name="Google Shape;417;p45"/>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8" name="Google Shape;418;p45"/>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9" name="Google Shape;419;p45"/>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0" name="Google Shape;420;p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1" name="Google Shape;421;p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2"/>
        <p:cNvGrpSpPr/>
        <p:nvPr/>
      </p:nvGrpSpPr>
      <p:grpSpPr>
        <a:xfrm>
          <a:off x="0" y="0"/>
          <a:ext cx="0" cy="0"/>
          <a:chOff x="0" y="0"/>
          <a:chExt cx="0" cy="0"/>
        </a:xfrm>
      </p:grpSpPr>
      <p:sp>
        <p:nvSpPr>
          <p:cNvPr id="423" name="Google Shape;423;p46"/>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24" name="Google Shape;424;p46"/>
          <p:cNvSpPr txBox="1">
            <a:spLocks noGrp="1"/>
          </p:cNvSpPr>
          <p:nvPr>
            <p:ph type="subTitle" idx="1"/>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6"/>
          <p:cNvSpPr txBox="1">
            <a:spLocks noGrp="1"/>
          </p:cNvSpPr>
          <p:nvPr>
            <p:ph type="subTitle" idx="2"/>
          </p:nvPr>
        </p:nvSpPr>
        <p:spPr>
          <a:xfrm>
            <a:off x="350902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6" name="Google Shape;426;p46"/>
          <p:cNvSpPr txBox="1">
            <a:spLocks noGrp="1"/>
          </p:cNvSpPr>
          <p:nvPr>
            <p:ph type="subTitle" idx="3"/>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7" name="Google Shape;427;p46"/>
          <p:cNvSpPr txBox="1">
            <a:spLocks noGrp="1"/>
          </p:cNvSpPr>
          <p:nvPr>
            <p:ph type="subTitle" idx="4"/>
          </p:nvPr>
        </p:nvSpPr>
        <p:spPr>
          <a:xfrm>
            <a:off x="953125" y="3814951"/>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8" name="Google Shape;428;p46"/>
          <p:cNvSpPr txBox="1">
            <a:spLocks noGrp="1"/>
          </p:cNvSpPr>
          <p:nvPr>
            <p:ph type="subTitle" idx="5"/>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46"/>
          <p:cNvSpPr txBox="1">
            <a:spLocks noGrp="1"/>
          </p:cNvSpPr>
          <p:nvPr>
            <p:ph type="subTitle" idx="6"/>
          </p:nvPr>
        </p:nvSpPr>
        <p:spPr>
          <a:xfrm>
            <a:off x="606487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30" name="Google Shape;430;p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1" name="Google Shape;431;p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2" name="Google Shape;432;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33" name="Google Shape;433;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34"/>
        <p:cNvGrpSpPr/>
        <p:nvPr/>
      </p:nvGrpSpPr>
      <p:grpSpPr>
        <a:xfrm>
          <a:off x="0" y="0"/>
          <a:ext cx="0" cy="0"/>
          <a:chOff x="0" y="0"/>
          <a:chExt cx="0" cy="0"/>
        </a:xfrm>
      </p:grpSpPr>
      <p:sp>
        <p:nvSpPr>
          <p:cNvPr id="435" name="Google Shape;435;p47"/>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36" name="Google Shape;436;p47"/>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37" name="Google Shape;437;p47"/>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2"/>
                </a:solidFill>
                <a:latin typeface="Montserrat"/>
                <a:ea typeface="Montserrat"/>
                <a:cs typeface="Montserrat"/>
                <a:sym typeface="Montserrat"/>
              </a:rPr>
              <a:t>CREDITS</a:t>
            </a:r>
            <a:r>
              <a:rPr lang="en" sz="1100" b="0" i="0" u="none" strike="noStrike" cap="none">
                <a:solidFill>
                  <a:schemeClr val="dk2"/>
                </a:solidFill>
                <a:latin typeface="Montserrat"/>
                <a:ea typeface="Montserrat"/>
                <a:cs typeface="Montserrat"/>
                <a:sym typeface="Montserrat"/>
              </a:rPr>
              <a:t>: This presentation template was created by </a:t>
            </a:r>
            <a:r>
              <a:rPr lang="en" sz="1100" b="1" i="0" u="none" strike="noStrike" cap="none">
                <a:solidFill>
                  <a:schemeClr val="hlink"/>
                </a:solidFill>
                <a:uFill>
                  <a:noFill/>
                </a:uFill>
                <a:latin typeface="Montserrat"/>
                <a:ea typeface="Montserrat"/>
                <a:cs typeface="Montserrat"/>
                <a:sym typeface="Montserrat"/>
                <a:hlinkClick r:id="rId2"/>
              </a:rPr>
              <a:t>Slidesgo</a:t>
            </a:r>
            <a:r>
              <a:rPr lang="en" sz="1100" b="0" i="0" u="none" strike="noStrike" cap="none">
                <a:solidFill>
                  <a:schemeClr val="dk2"/>
                </a:solidFill>
                <a:latin typeface="Montserrat"/>
                <a:ea typeface="Montserrat"/>
                <a:cs typeface="Montserrat"/>
                <a:sym typeface="Montserrat"/>
              </a:rPr>
              <a:t>, including icons by </a:t>
            </a:r>
            <a:r>
              <a:rPr lang="en" sz="1100" b="1" i="0" u="none" strike="noStrike" cap="none">
                <a:solidFill>
                  <a:schemeClr val="hlink"/>
                </a:solidFill>
                <a:uFill>
                  <a:noFill/>
                </a:uFill>
                <a:latin typeface="Montserrat"/>
                <a:ea typeface="Montserrat"/>
                <a:cs typeface="Montserrat"/>
                <a:sym typeface="Montserrat"/>
                <a:hlinkClick r:id="rId3"/>
              </a:rPr>
              <a:t>Flaticon</a:t>
            </a:r>
            <a:r>
              <a:rPr lang="en" sz="1100" b="0" i="0" u="none" strike="noStrike" cap="none">
                <a:solidFill>
                  <a:schemeClr val="dk2"/>
                </a:solidFill>
                <a:latin typeface="Montserrat"/>
                <a:ea typeface="Montserrat"/>
                <a:cs typeface="Montserrat"/>
                <a:sym typeface="Montserrat"/>
              </a:rPr>
              <a:t>, infographics &amp; images by </a:t>
            </a:r>
            <a:r>
              <a:rPr lang="en" sz="1100" b="1" i="0" u="none" strike="noStrike" cap="none">
                <a:solidFill>
                  <a:schemeClr val="hlink"/>
                </a:solidFill>
                <a:uFill>
                  <a:noFill/>
                </a:uFill>
                <a:latin typeface="Montserrat"/>
                <a:ea typeface="Montserrat"/>
                <a:cs typeface="Montserrat"/>
                <a:sym typeface="Montserrat"/>
                <a:hlinkClick r:id="rId4"/>
              </a:rPr>
              <a:t>Freepik</a:t>
            </a:r>
            <a:endParaRPr sz="1100" b="1" i="0" u="none" strike="noStrike" cap="none">
              <a:solidFill>
                <a:schemeClr val="dk2"/>
              </a:solidFill>
              <a:latin typeface="Montserrat"/>
              <a:ea typeface="Montserrat"/>
              <a:cs typeface="Montserrat"/>
              <a:sym typeface="Montserrat"/>
            </a:endParaRPr>
          </a:p>
        </p:txBody>
      </p:sp>
      <p:cxnSp>
        <p:nvCxnSpPr>
          <p:cNvPr id="438" name="Google Shape;438;p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9" name="Google Shape;439;p47"/>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40" name="Google Shape;440;p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1" name="Google Shape;441;p47"/>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2"/>
        <p:cNvGrpSpPr/>
        <p:nvPr/>
      </p:nvGrpSpPr>
      <p:grpSpPr>
        <a:xfrm>
          <a:off x="0" y="0"/>
          <a:ext cx="0" cy="0"/>
          <a:chOff x="0" y="0"/>
          <a:chExt cx="0" cy="0"/>
        </a:xfrm>
      </p:grpSpPr>
      <p:sp>
        <p:nvSpPr>
          <p:cNvPr id="443" name="Google Shape;443;p48"/>
          <p:cNvSpPr txBox="1">
            <a:spLocks noGrp="1"/>
          </p:cNvSpPr>
          <p:nvPr>
            <p:ph type="subTitle" idx="1"/>
          </p:nvPr>
        </p:nvSpPr>
        <p:spPr>
          <a:xfrm>
            <a:off x="2247500" y="1433050"/>
            <a:ext cx="18381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4" name="Google Shape;444;p48"/>
          <p:cNvSpPr txBox="1">
            <a:spLocks noGrp="1"/>
          </p:cNvSpPr>
          <p:nvPr>
            <p:ph type="subTitle" idx="2"/>
          </p:nvPr>
        </p:nvSpPr>
        <p:spPr>
          <a:xfrm>
            <a:off x="2247500" y="1790050"/>
            <a:ext cx="5160300" cy="2754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45" name="Google Shape;445;p48"/>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446" name="Google Shape;446;p4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7" name="Google Shape;447;p4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2410500" y="2808253"/>
            <a:ext cx="4323000" cy="49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3" name="Google Shape;63;p6"/>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4" name="Google Shape;64;p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5" name="Google Shape;65;p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68" name="Google Shape;68;p7"/>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9" name="Google Shape;69;p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0" name="Google Shape;70;p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1" name="Google Shape;71;p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2" name="Google Shape;72;p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8"/>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75" name="Google Shape;75;p8"/>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76" name="Google Shape;76;p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7" name="Google Shape;77;p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8" name="Google Shape;78;p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79"/>
        <p:cNvGrpSpPr/>
        <p:nvPr/>
      </p:nvGrpSpPr>
      <p:grpSpPr>
        <a:xfrm>
          <a:off x="0" y="0"/>
          <a:ext cx="0" cy="0"/>
          <a:chOff x="0" y="0"/>
          <a:chExt cx="0" cy="0"/>
        </a:xfrm>
      </p:grpSpPr>
      <p:sp>
        <p:nvSpPr>
          <p:cNvPr id="80" name="Google Shape;80;p9"/>
          <p:cNvSpPr txBox="1">
            <a:spLocks noGrp="1"/>
          </p:cNvSpPr>
          <p:nvPr>
            <p:ph type="subTitle" idx="1"/>
          </p:nvPr>
        </p:nvSpPr>
        <p:spPr>
          <a:xfrm>
            <a:off x="264840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81" name="Google Shape;81;p9"/>
          <p:cNvSpPr txBox="1">
            <a:spLocks noGrp="1"/>
          </p:cNvSpPr>
          <p:nvPr>
            <p:ph type="title"/>
          </p:nvPr>
        </p:nvSpPr>
        <p:spPr>
          <a:xfrm>
            <a:off x="1732050" y="445025"/>
            <a:ext cx="567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cxnSp>
        <p:nvCxnSpPr>
          <p:cNvPr id="82" name="Google Shape;82;p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3" name="Google Shape;83;p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4" name="Google Shape;84;p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5" name="Google Shape;85;p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1994850" y="1482825"/>
            <a:ext cx="5154300" cy="12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88" name="Google Shape;88;p10"/>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89" name="Google Shape;89;p1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0" name="Google Shape;90;p1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8.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dosi.org/mejsr/mejsr19(8)14/21.pdf" TargetMode="External"/><Relationship Id="rId7" Type="http://schemas.openxmlformats.org/officeDocument/2006/relationships/hyperlink" Target="https://www.studocu.com/in/document/savitribai-phule-pune-university/msccomputer-science/blood-bank-system-managment/25462766"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hyperlink" Target="http://etd.aau.edu.et/handle/123456789/14414" TargetMode="External"/><Relationship Id="rId5" Type="http://schemas.openxmlformats.org/officeDocument/2006/relationships/hyperlink" Target="https://www.sciencedirect.com/science/article/pii/S1877042815036940" TargetMode="External"/><Relationship Id="rId4" Type="http://schemas.openxmlformats.org/officeDocument/2006/relationships/hyperlink" Target="https://ijariie.com/AdminUploadPdf/Blood_Bank_Management_System_ijariie6874.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ctrTitle"/>
          </p:nvPr>
        </p:nvSpPr>
        <p:spPr>
          <a:xfrm>
            <a:off x="2125880" y="618098"/>
            <a:ext cx="7764900" cy="642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IN" sz="4000" b="1" dirty="0">
                <a:highlight>
                  <a:schemeClr val="lt1"/>
                </a:highlight>
                <a:latin typeface="Arial" panose="020B0604020202020204" pitchFamily="34" charset="0"/>
                <a:ea typeface="Roboto"/>
                <a:cs typeface="Arial" panose="020B0604020202020204" pitchFamily="34" charset="0"/>
                <a:sym typeface="Roboto"/>
              </a:rPr>
              <a:t>Blood Bank System</a:t>
            </a:r>
            <a:endParaRPr sz="4000" b="1" dirty="0">
              <a:highlight>
                <a:schemeClr val="lt1"/>
              </a:highlight>
              <a:latin typeface="Arial" panose="020B0604020202020204" pitchFamily="34" charset="0"/>
              <a:ea typeface="Roboto"/>
              <a:cs typeface="Arial" panose="020B0604020202020204" pitchFamily="34" charset="0"/>
              <a:sym typeface="Roboto"/>
            </a:endParaRPr>
          </a:p>
        </p:txBody>
      </p:sp>
      <p:pic>
        <p:nvPicPr>
          <p:cNvPr id="2" name="Picture 10" descr="Logo, company name&#10;&#10;Description automatically generated">
            <a:extLst>
              <a:ext uri="{FF2B5EF4-FFF2-40B4-BE49-F238E27FC236}">
                <a16:creationId xmlns:a16="http://schemas.microsoft.com/office/drawing/2014/main" id="{DB76587E-607A-12C6-E121-D73E3410A0B2}"/>
              </a:ext>
            </a:extLst>
          </p:cNvPr>
          <p:cNvPicPr>
            <a:picLocks noChangeAspect="1"/>
          </p:cNvPicPr>
          <p:nvPr/>
        </p:nvPicPr>
        <p:blipFill>
          <a:blip r:embed="rId3"/>
          <a:stretch>
            <a:fillRect/>
          </a:stretch>
        </p:blipFill>
        <p:spPr>
          <a:xfrm>
            <a:off x="3346777" y="1408297"/>
            <a:ext cx="2447919" cy="1666533"/>
          </a:xfrm>
          <a:prstGeom prst="rect">
            <a:avLst/>
          </a:prstGeom>
        </p:spPr>
      </p:pic>
      <p:sp>
        <p:nvSpPr>
          <p:cNvPr id="4" name="TextBox 3">
            <a:extLst>
              <a:ext uri="{FF2B5EF4-FFF2-40B4-BE49-F238E27FC236}">
                <a16:creationId xmlns:a16="http://schemas.microsoft.com/office/drawing/2014/main" id="{B25DF01F-ECE3-25F8-A4C3-8096473D676B}"/>
              </a:ext>
            </a:extLst>
          </p:cNvPr>
          <p:cNvSpPr txBox="1"/>
          <p:nvPr/>
        </p:nvSpPr>
        <p:spPr>
          <a:xfrm>
            <a:off x="2350606" y="3222429"/>
            <a:ext cx="4889714" cy="523220"/>
          </a:xfrm>
          <a:prstGeom prst="rect">
            <a:avLst/>
          </a:prstGeom>
          <a:noFill/>
        </p:spPr>
        <p:txBody>
          <a:bodyPr wrap="square">
            <a:spAutoFit/>
          </a:bodyPr>
          <a:lstStyle/>
          <a:p>
            <a:r>
              <a:rPr lang="en-US" sz="1400" dirty="0">
                <a:cs typeface="Segoe UI"/>
              </a:rPr>
              <a:t>Department of Computer Science and Engineering​</a:t>
            </a:r>
          </a:p>
          <a:p>
            <a:r>
              <a:rPr lang="en-US" sz="1400" dirty="0">
                <a:cs typeface="Segoe UI"/>
              </a:rPr>
              <a:t>                                SRM University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A0740B-3809-6E99-E141-DD3775F54888}"/>
              </a:ext>
            </a:extLst>
          </p:cNvPr>
          <p:cNvSpPr>
            <a:spLocks noGrp="1"/>
          </p:cNvSpPr>
          <p:nvPr>
            <p:ph type="title"/>
          </p:nvPr>
        </p:nvSpPr>
        <p:spPr>
          <a:xfrm>
            <a:off x="430751" y="572317"/>
            <a:ext cx="5867372" cy="866270"/>
          </a:xfrm>
        </p:spPr>
        <p:txBody>
          <a:bodyPr anchor="t">
            <a:normAutofit fontScale="90000"/>
          </a:bodyPr>
          <a:lstStyle/>
          <a:p>
            <a:r>
              <a:rPr lang="en-US" dirty="0">
                <a:latin typeface="Calibri"/>
                <a:cs typeface="Calibri"/>
              </a:rPr>
              <a:t>System architecture</a:t>
            </a:r>
          </a:p>
        </p:txBody>
      </p:sp>
      <p:sp>
        <p:nvSpPr>
          <p:cNvPr id="2" name="Content Placeholder 2">
            <a:extLst>
              <a:ext uri="{FF2B5EF4-FFF2-40B4-BE49-F238E27FC236}">
                <a16:creationId xmlns:a16="http://schemas.microsoft.com/office/drawing/2014/main" id="{315504DA-B602-D3B4-9D9F-3C72F40F7755}"/>
              </a:ext>
            </a:extLst>
          </p:cNvPr>
          <p:cNvSpPr txBox="1">
            <a:spLocks/>
          </p:cNvSpPr>
          <p:nvPr/>
        </p:nvSpPr>
        <p:spPr>
          <a:xfrm>
            <a:off x="430751" y="1438587"/>
            <a:ext cx="8074815" cy="2800395"/>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US" sz="1600" dirty="0">
                <a:latin typeface="Calibri"/>
                <a:cs typeface="Calibri"/>
              </a:rPr>
              <a:t>The project Blood Bank System is created as a client-server application that uses a web browser. The following elements are part of this system.</a:t>
            </a:r>
          </a:p>
          <a:p>
            <a:pPr marL="0" indent="0"/>
            <a:endParaRPr lang="en-US" sz="1600" dirty="0">
              <a:latin typeface="Calibri"/>
              <a:cs typeface="Calibri"/>
            </a:endParaRPr>
          </a:p>
          <a:p>
            <a:pPr>
              <a:buFont typeface="Arial" panose="020B0604020202020204" pitchFamily="34" charset="0"/>
              <a:buChar char="•"/>
            </a:pPr>
            <a:r>
              <a:rPr lang="en-US" sz="1600" b="1" dirty="0">
                <a:latin typeface="Calibri"/>
                <a:cs typeface="Calibri"/>
              </a:rPr>
              <a:t>Client-side:</a:t>
            </a:r>
            <a:r>
              <a:rPr lang="en-US" sz="1600" dirty="0">
                <a:latin typeface="Calibri"/>
                <a:cs typeface="Calibri"/>
              </a:rPr>
              <a:t> an intuitive web interface that users, donor/employees and administrators can utilize.</a:t>
            </a:r>
          </a:p>
          <a:p>
            <a:pPr marL="114300" indent="0"/>
            <a:endParaRPr lang="en-US" sz="1600" dirty="0">
              <a:latin typeface="Calibri"/>
              <a:cs typeface="Calibri"/>
            </a:endParaRPr>
          </a:p>
          <a:p>
            <a:pPr>
              <a:buFont typeface="Arial" panose="020B0604020202020204" pitchFamily="34" charset="0"/>
              <a:buChar char="•"/>
            </a:pPr>
            <a:r>
              <a:rPr lang="en-US" sz="1600" b="1" dirty="0">
                <a:latin typeface="Calibri"/>
                <a:cs typeface="Calibri"/>
              </a:rPr>
              <a:t>Server-Side:</a:t>
            </a:r>
            <a:r>
              <a:rPr lang="en-US" sz="1600" dirty="0">
                <a:latin typeface="Calibri"/>
                <a:cs typeface="Calibri"/>
              </a:rPr>
              <a:t> A strong server infrastructure to manage system operations and process data as well as answer user requests.</a:t>
            </a:r>
          </a:p>
          <a:p>
            <a:pPr marL="114300" indent="0"/>
            <a:endParaRPr lang="en-US" sz="1600" dirty="0">
              <a:latin typeface="Calibri"/>
              <a:cs typeface="Calibri"/>
            </a:endParaRPr>
          </a:p>
          <a:p>
            <a:pPr>
              <a:buFont typeface="Arial" panose="020B0604020202020204" pitchFamily="34" charset="0"/>
              <a:buChar char="•"/>
            </a:pPr>
            <a:r>
              <a:rPr lang="en-US" sz="1600" b="1" dirty="0">
                <a:latin typeface="Calibri"/>
                <a:cs typeface="Calibri"/>
              </a:rPr>
              <a:t>Database</a:t>
            </a:r>
            <a:r>
              <a:rPr lang="en-US" sz="1600" dirty="0">
                <a:latin typeface="Calibri"/>
                <a:cs typeface="Calibri"/>
              </a:rPr>
              <a:t>: A consolidated database for data on donor medical and personal details, new user details, donor/employee details.</a:t>
            </a:r>
          </a:p>
        </p:txBody>
      </p:sp>
    </p:spTree>
    <p:extLst>
      <p:ext uri="{BB962C8B-B14F-4D97-AF65-F5344CB8AC3E}">
        <p14:creationId xmlns:p14="http://schemas.microsoft.com/office/powerpoint/2010/main" val="27470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CEAACE-2566-B2F3-126C-8AB7109A6565}"/>
              </a:ext>
            </a:extLst>
          </p:cNvPr>
          <p:cNvSpPr txBox="1"/>
          <p:nvPr/>
        </p:nvSpPr>
        <p:spPr>
          <a:xfrm>
            <a:off x="369054" y="1263331"/>
            <a:ext cx="2250160" cy="338554"/>
          </a:xfrm>
          <a:prstGeom prst="rect">
            <a:avLst/>
          </a:prstGeom>
          <a:noFill/>
        </p:spPr>
        <p:txBody>
          <a:bodyPr wrap="square">
            <a:spAutoFit/>
          </a:bodyPr>
          <a:lstStyle/>
          <a:p>
            <a:r>
              <a:rPr lang="en-US" sz="1600" b="1" dirty="0"/>
              <a:t>Admin Management</a:t>
            </a:r>
          </a:p>
        </p:txBody>
      </p:sp>
      <p:sp>
        <p:nvSpPr>
          <p:cNvPr id="8" name="TextBox 7">
            <a:extLst>
              <a:ext uri="{FF2B5EF4-FFF2-40B4-BE49-F238E27FC236}">
                <a16:creationId xmlns:a16="http://schemas.microsoft.com/office/drawing/2014/main" id="{28201FE6-A549-5DB7-29ED-92609DE13BC6}"/>
              </a:ext>
            </a:extLst>
          </p:cNvPr>
          <p:cNvSpPr txBox="1"/>
          <p:nvPr/>
        </p:nvSpPr>
        <p:spPr>
          <a:xfrm>
            <a:off x="3598270" y="1263331"/>
            <a:ext cx="1947459" cy="338554"/>
          </a:xfrm>
          <a:prstGeom prst="rect">
            <a:avLst/>
          </a:prstGeom>
          <a:noFill/>
        </p:spPr>
        <p:txBody>
          <a:bodyPr wrap="square">
            <a:spAutoFit/>
          </a:bodyPr>
          <a:lstStyle/>
          <a:p>
            <a:r>
              <a:rPr lang="en-US" sz="1600" b="1" dirty="0"/>
              <a:t>User Management</a:t>
            </a:r>
          </a:p>
        </p:txBody>
      </p:sp>
      <p:sp>
        <p:nvSpPr>
          <p:cNvPr id="10" name="TextBox 9">
            <a:extLst>
              <a:ext uri="{FF2B5EF4-FFF2-40B4-BE49-F238E27FC236}">
                <a16:creationId xmlns:a16="http://schemas.microsoft.com/office/drawing/2014/main" id="{6F6BE472-3E4F-FDC3-AB45-7E476C081B8A}"/>
              </a:ext>
            </a:extLst>
          </p:cNvPr>
          <p:cNvSpPr txBox="1"/>
          <p:nvPr/>
        </p:nvSpPr>
        <p:spPr>
          <a:xfrm>
            <a:off x="6708828" y="1263331"/>
            <a:ext cx="2148453" cy="338554"/>
          </a:xfrm>
          <a:prstGeom prst="rect">
            <a:avLst/>
          </a:prstGeom>
          <a:noFill/>
        </p:spPr>
        <p:txBody>
          <a:bodyPr wrap="square">
            <a:spAutoFit/>
          </a:bodyPr>
          <a:lstStyle/>
          <a:p>
            <a:r>
              <a:rPr lang="en-US" sz="1600" b="1" dirty="0"/>
              <a:t>Donor Management</a:t>
            </a:r>
          </a:p>
        </p:txBody>
      </p:sp>
      <p:sp>
        <p:nvSpPr>
          <p:cNvPr id="13" name="TextBox 12">
            <a:extLst>
              <a:ext uri="{FF2B5EF4-FFF2-40B4-BE49-F238E27FC236}">
                <a16:creationId xmlns:a16="http://schemas.microsoft.com/office/drawing/2014/main" id="{2AEBB8E4-01A4-3E9D-9B40-12D122653A81}"/>
              </a:ext>
            </a:extLst>
          </p:cNvPr>
          <p:cNvSpPr txBox="1"/>
          <p:nvPr/>
        </p:nvSpPr>
        <p:spPr>
          <a:xfrm>
            <a:off x="3389768" y="1806647"/>
            <a:ext cx="3117097" cy="1815882"/>
          </a:xfrm>
          <a:prstGeom prst="rect">
            <a:avLst/>
          </a:prstGeom>
          <a:noFill/>
        </p:spPr>
        <p:txBody>
          <a:bodyPr wrap="square">
            <a:spAutoFit/>
          </a:bodyPr>
          <a:lstStyle/>
          <a:p>
            <a:pPr marL="285750" indent="-285750">
              <a:buFont typeface="Arial" panose="020B0604020202020204" pitchFamily="34" charset="0"/>
              <a:buChar char="•"/>
            </a:pPr>
            <a:r>
              <a:rPr lang="en-US" dirty="0"/>
              <a:t>User registration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User can check blood availability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User can contact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User can see members in the blood bank</a:t>
            </a:r>
            <a:endParaRPr lang="en-US" dirty="0"/>
          </a:p>
        </p:txBody>
      </p:sp>
      <p:sp>
        <p:nvSpPr>
          <p:cNvPr id="14" name="TextBox 13">
            <a:extLst>
              <a:ext uri="{FF2B5EF4-FFF2-40B4-BE49-F238E27FC236}">
                <a16:creationId xmlns:a16="http://schemas.microsoft.com/office/drawing/2014/main" id="{9FF313B5-1223-2A84-72C4-3D101D759347}"/>
              </a:ext>
            </a:extLst>
          </p:cNvPr>
          <p:cNvSpPr txBox="1"/>
          <p:nvPr/>
        </p:nvSpPr>
        <p:spPr>
          <a:xfrm>
            <a:off x="369054" y="1806647"/>
            <a:ext cx="3117097" cy="2246769"/>
          </a:xfrm>
          <a:prstGeom prst="rect">
            <a:avLst/>
          </a:prstGeom>
          <a:noFill/>
        </p:spPr>
        <p:txBody>
          <a:bodyPr wrap="square">
            <a:spAutoFit/>
          </a:bodyPr>
          <a:lstStyle/>
          <a:p>
            <a:pPr marL="285750" indent="-285750">
              <a:buFont typeface="Arial" panose="020B0604020202020204" pitchFamily="34" charset="0"/>
              <a:buChar char="•"/>
            </a:pPr>
            <a:r>
              <a:rPr lang="en-US" dirty="0"/>
              <a:t>Admin Login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View staff details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Add donor/employee information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delete donor/employee information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edit donor/employee information</a:t>
            </a:r>
          </a:p>
        </p:txBody>
      </p:sp>
      <p:sp>
        <p:nvSpPr>
          <p:cNvPr id="15" name="TextBox 14">
            <a:extLst>
              <a:ext uri="{FF2B5EF4-FFF2-40B4-BE49-F238E27FC236}">
                <a16:creationId xmlns:a16="http://schemas.microsoft.com/office/drawing/2014/main" id="{26E2A86F-B200-6C09-3E95-EB9D0D3E41DA}"/>
              </a:ext>
            </a:extLst>
          </p:cNvPr>
          <p:cNvSpPr txBox="1"/>
          <p:nvPr/>
        </p:nvSpPr>
        <p:spPr>
          <a:xfrm>
            <a:off x="6506865" y="1806647"/>
            <a:ext cx="3117097" cy="1384995"/>
          </a:xfrm>
          <a:prstGeom prst="rect">
            <a:avLst/>
          </a:prstGeom>
          <a:noFill/>
        </p:spPr>
        <p:txBody>
          <a:bodyPr wrap="square">
            <a:spAutoFit/>
          </a:bodyPr>
          <a:lstStyle/>
          <a:p>
            <a:pPr marL="285750" indent="-285750">
              <a:buFont typeface="Arial" panose="020B0604020202020204" pitchFamily="34" charset="0"/>
              <a:buChar char="•"/>
            </a:pPr>
            <a:r>
              <a:rPr lang="en-US" dirty="0"/>
              <a:t>Donor Login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Add new donor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Search for donors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89444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p:nvPr/>
        </p:nvSpPr>
        <p:spPr>
          <a:xfrm>
            <a:off x="695450" y="2845463"/>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5" name="Google Shape;545;p63"/>
          <p:cNvSpPr txBox="1"/>
          <p:nvPr/>
        </p:nvSpPr>
        <p:spPr>
          <a:xfrm>
            <a:off x="7338025" y="1898425"/>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6" name="Google Shape;546;p63"/>
          <p:cNvSpPr txBox="1"/>
          <p:nvPr/>
        </p:nvSpPr>
        <p:spPr>
          <a:xfrm>
            <a:off x="2164789" y="275689"/>
            <a:ext cx="469133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dk1"/>
                </a:solidFill>
                <a:latin typeface="Lexend"/>
                <a:ea typeface="Lexend"/>
                <a:cs typeface="Lexend"/>
                <a:sym typeface="Lexend"/>
              </a:rPr>
              <a:t>Results/Screenshots</a:t>
            </a:r>
            <a:endParaRPr sz="3200" b="1" dirty="0">
              <a:solidFill>
                <a:schemeClr val="dk1"/>
              </a:solidFill>
              <a:latin typeface="Lexend"/>
              <a:ea typeface="Lexend"/>
              <a:cs typeface="Lexend"/>
              <a:sym typeface="Lexend"/>
            </a:endParaRPr>
          </a:p>
        </p:txBody>
      </p:sp>
      <p:pic>
        <p:nvPicPr>
          <p:cNvPr id="3" name="Picture 2">
            <a:extLst>
              <a:ext uri="{FF2B5EF4-FFF2-40B4-BE49-F238E27FC236}">
                <a16:creationId xmlns:a16="http://schemas.microsoft.com/office/drawing/2014/main" id="{FB970962-1E9E-C6C9-2155-021CD043F680}"/>
              </a:ext>
            </a:extLst>
          </p:cNvPr>
          <p:cNvPicPr>
            <a:picLocks noChangeAspect="1"/>
          </p:cNvPicPr>
          <p:nvPr/>
        </p:nvPicPr>
        <p:blipFill>
          <a:blip r:embed="rId3"/>
          <a:stretch>
            <a:fillRect/>
          </a:stretch>
        </p:blipFill>
        <p:spPr>
          <a:xfrm>
            <a:off x="84153" y="929521"/>
            <a:ext cx="3953155" cy="1845398"/>
          </a:xfrm>
          <a:prstGeom prst="rect">
            <a:avLst/>
          </a:prstGeom>
        </p:spPr>
      </p:pic>
      <p:pic>
        <p:nvPicPr>
          <p:cNvPr id="5" name="Picture 4">
            <a:extLst>
              <a:ext uri="{FF2B5EF4-FFF2-40B4-BE49-F238E27FC236}">
                <a16:creationId xmlns:a16="http://schemas.microsoft.com/office/drawing/2014/main" id="{01AFAF01-AC01-7445-39F5-7463338E81F6}"/>
              </a:ext>
            </a:extLst>
          </p:cNvPr>
          <p:cNvPicPr>
            <a:picLocks noChangeAspect="1"/>
          </p:cNvPicPr>
          <p:nvPr/>
        </p:nvPicPr>
        <p:blipFill>
          <a:blip r:embed="rId4"/>
          <a:stretch>
            <a:fillRect/>
          </a:stretch>
        </p:blipFill>
        <p:spPr>
          <a:xfrm>
            <a:off x="4933691" y="1190811"/>
            <a:ext cx="3728469" cy="3055724"/>
          </a:xfrm>
          <a:prstGeom prst="rect">
            <a:avLst/>
          </a:prstGeom>
        </p:spPr>
      </p:pic>
      <p:pic>
        <p:nvPicPr>
          <p:cNvPr id="7" name="Picture 6">
            <a:extLst>
              <a:ext uri="{FF2B5EF4-FFF2-40B4-BE49-F238E27FC236}">
                <a16:creationId xmlns:a16="http://schemas.microsoft.com/office/drawing/2014/main" id="{F71C8482-3FB6-7F41-9DBB-294927F2D471}"/>
              </a:ext>
            </a:extLst>
          </p:cNvPr>
          <p:cNvPicPr>
            <a:picLocks noChangeAspect="1"/>
          </p:cNvPicPr>
          <p:nvPr/>
        </p:nvPicPr>
        <p:blipFill>
          <a:blip r:embed="rId5"/>
          <a:stretch>
            <a:fillRect/>
          </a:stretch>
        </p:blipFill>
        <p:spPr>
          <a:xfrm>
            <a:off x="63681" y="2823740"/>
            <a:ext cx="4015149" cy="19102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p:nvPr/>
        </p:nvSpPr>
        <p:spPr>
          <a:xfrm>
            <a:off x="695450" y="2845463"/>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5" name="Google Shape;545;p63"/>
          <p:cNvSpPr txBox="1"/>
          <p:nvPr/>
        </p:nvSpPr>
        <p:spPr>
          <a:xfrm>
            <a:off x="7338025" y="1898425"/>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6" name="Google Shape;546;p63"/>
          <p:cNvSpPr txBox="1"/>
          <p:nvPr/>
        </p:nvSpPr>
        <p:spPr>
          <a:xfrm>
            <a:off x="2164789" y="275689"/>
            <a:ext cx="469133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dk1"/>
                </a:solidFill>
                <a:latin typeface="Lexend"/>
                <a:ea typeface="Lexend"/>
                <a:cs typeface="Lexend"/>
                <a:sym typeface="Lexend"/>
              </a:rPr>
              <a:t>Results/Screenshots</a:t>
            </a:r>
            <a:endParaRPr sz="3200" b="1" dirty="0">
              <a:solidFill>
                <a:schemeClr val="dk1"/>
              </a:solidFill>
              <a:latin typeface="Lexend"/>
              <a:ea typeface="Lexend"/>
              <a:cs typeface="Lexend"/>
              <a:sym typeface="Lexend"/>
            </a:endParaRPr>
          </a:p>
        </p:txBody>
      </p:sp>
      <p:pic>
        <p:nvPicPr>
          <p:cNvPr id="4" name="Picture 3">
            <a:extLst>
              <a:ext uri="{FF2B5EF4-FFF2-40B4-BE49-F238E27FC236}">
                <a16:creationId xmlns:a16="http://schemas.microsoft.com/office/drawing/2014/main" id="{6BF49DF6-6EF7-B1FC-0162-83D5D958F5AA}"/>
              </a:ext>
            </a:extLst>
          </p:cNvPr>
          <p:cNvPicPr>
            <a:picLocks noChangeAspect="1"/>
          </p:cNvPicPr>
          <p:nvPr/>
        </p:nvPicPr>
        <p:blipFill>
          <a:blip r:embed="rId3"/>
          <a:stretch>
            <a:fillRect/>
          </a:stretch>
        </p:blipFill>
        <p:spPr>
          <a:xfrm>
            <a:off x="224739" y="1056682"/>
            <a:ext cx="3820545" cy="1878540"/>
          </a:xfrm>
          <a:prstGeom prst="rect">
            <a:avLst/>
          </a:prstGeom>
        </p:spPr>
      </p:pic>
      <p:pic>
        <p:nvPicPr>
          <p:cNvPr id="8" name="Picture 7">
            <a:extLst>
              <a:ext uri="{FF2B5EF4-FFF2-40B4-BE49-F238E27FC236}">
                <a16:creationId xmlns:a16="http://schemas.microsoft.com/office/drawing/2014/main" id="{E3D07531-0A46-C0D6-E0C9-D9500B3CED5E}"/>
              </a:ext>
            </a:extLst>
          </p:cNvPr>
          <p:cNvPicPr>
            <a:picLocks noChangeAspect="1"/>
          </p:cNvPicPr>
          <p:nvPr/>
        </p:nvPicPr>
        <p:blipFill>
          <a:blip r:embed="rId4"/>
          <a:stretch>
            <a:fillRect/>
          </a:stretch>
        </p:blipFill>
        <p:spPr>
          <a:xfrm>
            <a:off x="224739" y="2923747"/>
            <a:ext cx="3820545" cy="1815704"/>
          </a:xfrm>
          <a:prstGeom prst="rect">
            <a:avLst/>
          </a:prstGeom>
        </p:spPr>
      </p:pic>
      <p:pic>
        <p:nvPicPr>
          <p:cNvPr id="10" name="Picture 9">
            <a:extLst>
              <a:ext uri="{FF2B5EF4-FFF2-40B4-BE49-F238E27FC236}">
                <a16:creationId xmlns:a16="http://schemas.microsoft.com/office/drawing/2014/main" id="{DF7419B4-5891-C6DA-7808-C5B9CBC273A4}"/>
              </a:ext>
            </a:extLst>
          </p:cNvPr>
          <p:cNvPicPr>
            <a:picLocks noChangeAspect="1"/>
          </p:cNvPicPr>
          <p:nvPr/>
        </p:nvPicPr>
        <p:blipFill>
          <a:blip r:embed="rId5"/>
          <a:stretch>
            <a:fillRect/>
          </a:stretch>
        </p:blipFill>
        <p:spPr>
          <a:xfrm>
            <a:off x="4572000" y="1917487"/>
            <a:ext cx="4317664" cy="2035470"/>
          </a:xfrm>
          <a:prstGeom prst="rect">
            <a:avLst/>
          </a:prstGeom>
        </p:spPr>
      </p:pic>
    </p:spTree>
    <p:extLst>
      <p:ext uri="{BB962C8B-B14F-4D97-AF65-F5344CB8AC3E}">
        <p14:creationId xmlns:p14="http://schemas.microsoft.com/office/powerpoint/2010/main" val="325721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p:nvPr/>
        </p:nvSpPr>
        <p:spPr>
          <a:xfrm>
            <a:off x="695450" y="2845463"/>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5" name="Google Shape;545;p63"/>
          <p:cNvSpPr txBox="1"/>
          <p:nvPr/>
        </p:nvSpPr>
        <p:spPr>
          <a:xfrm>
            <a:off x="7338025" y="1898425"/>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6" name="Google Shape;546;p63"/>
          <p:cNvSpPr txBox="1"/>
          <p:nvPr/>
        </p:nvSpPr>
        <p:spPr>
          <a:xfrm>
            <a:off x="2164789" y="275689"/>
            <a:ext cx="469133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dk1"/>
                </a:solidFill>
                <a:latin typeface="Lexend"/>
                <a:ea typeface="Lexend"/>
                <a:cs typeface="Lexend"/>
                <a:sym typeface="Lexend"/>
              </a:rPr>
              <a:t>Results/Screenshots</a:t>
            </a:r>
            <a:endParaRPr sz="3200" b="1" dirty="0">
              <a:solidFill>
                <a:schemeClr val="dk1"/>
              </a:solidFill>
              <a:latin typeface="Lexend"/>
              <a:ea typeface="Lexend"/>
              <a:cs typeface="Lexend"/>
              <a:sym typeface="Lexend"/>
            </a:endParaRPr>
          </a:p>
        </p:txBody>
      </p:sp>
      <p:pic>
        <p:nvPicPr>
          <p:cNvPr id="3" name="Picture 2">
            <a:extLst>
              <a:ext uri="{FF2B5EF4-FFF2-40B4-BE49-F238E27FC236}">
                <a16:creationId xmlns:a16="http://schemas.microsoft.com/office/drawing/2014/main" id="{1C7A640E-CD17-8F1E-8981-4A9D717372C7}"/>
              </a:ext>
            </a:extLst>
          </p:cNvPr>
          <p:cNvPicPr>
            <a:picLocks noChangeAspect="1"/>
          </p:cNvPicPr>
          <p:nvPr/>
        </p:nvPicPr>
        <p:blipFill>
          <a:blip r:embed="rId3"/>
          <a:stretch>
            <a:fillRect/>
          </a:stretch>
        </p:blipFill>
        <p:spPr>
          <a:xfrm>
            <a:off x="241672" y="968790"/>
            <a:ext cx="3554995" cy="1724467"/>
          </a:xfrm>
          <a:prstGeom prst="rect">
            <a:avLst/>
          </a:prstGeom>
        </p:spPr>
      </p:pic>
      <p:pic>
        <p:nvPicPr>
          <p:cNvPr id="6" name="Picture 5">
            <a:extLst>
              <a:ext uri="{FF2B5EF4-FFF2-40B4-BE49-F238E27FC236}">
                <a16:creationId xmlns:a16="http://schemas.microsoft.com/office/drawing/2014/main" id="{C2AE5E3E-A12E-84D3-0CF7-4FFC0AE10A7D}"/>
              </a:ext>
            </a:extLst>
          </p:cNvPr>
          <p:cNvPicPr>
            <a:picLocks noChangeAspect="1"/>
          </p:cNvPicPr>
          <p:nvPr/>
        </p:nvPicPr>
        <p:blipFill>
          <a:blip r:embed="rId4"/>
          <a:stretch>
            <a:fillRect/>
          </a:stretch>
        </p:blipFill>
        <p:spPr>
          <a:xfrm>
            <a:off x="241671" y="2693257"/>
            <a:ext cx="3554996" cy="1681470"/>
          </a:xfrm>
          <a:prstGeom prst="rect">
            <a:avLst/>
          </a:prstGeom>
        </p:spPr>
      </p:pic>
      <p:pic>
        <p:nvPicPr>
          <p:cNvPr id="9" name="Picture 8">
            <a:extLst>
              <a:ext uri="{FF2B5EF4-FFF2-40B4-BE49-F238E27FC236}">
                <a16:creationId xmlns:a16="http://schemas.microsoft.com/office/drawing/2014/main" id="{2CDE6AA6-5D89-5E07-0E45-E0D61C0C508F}"/>
              </a:ext>
            </a:extLst>
          </p:cNvPr>
          <p:cNvPicPr>
            <a:picLocks noChangeAspect="1"/>
          </p:cNvPicPr>
          <p:nvPr/>
        </p:nvPicPr>
        <p:blipFill>
          <a:blip r:embed="rId5"/>
          <a:stretch>
            <a:fillRect/>
          </a:stretch>
        </p:blipFill>
        <p:spPr>
          <a:xfrm>
            <a:off x="4711089" y="974602"/>
            <a:ext cx="3645164" cy="1718655"/>
          </a:xfrm>
          <a:prstGeom prst="rect">
            <a:avLst/>
          </a:prstGeom>
        </p:spPr>
      </p:pic>
      <p:pic>
        <p:nvPicPr>
          <p:cNvPr id="12" name="Picture 11">
            <a:extLst>
              <a:ext uri="{FF2B5EF4-FFF2-40B4-BE49-F238E27FC236}">
                <a16:creationId xmlns:a16="http://schemas.microsoft.com/office/drawing/2014/main" id="{EFEB2A1B-849B-DD36-5BA4-F1B9C494C4C9}"/>
              </a:ext>
            </a:extLst>
          </p:cNvPr>
          <p:cNvPicPr>
            <a:picLocks noChangeAspect="1"/>
          </p:cNvPicPr>
          <p:nvPr/>
        </p:nvPicPr>
        <p:blipFill>
          <a:blip r:embed="rId6"/>
          <a:stretch>
            <a:fillRect/>
          </a:stretch>
        </p:blipFill>
        <p:spPr>
          <a:xfrm>
            <a:off x="4711087" y="2715092"/>
            <a:ext cx="3645165" cy="1659635"/>
          </a:xfrm>
          <a:prstGeom prst="rect">
            <a:avLst/>
          </a:prstGeom>
        </p:spPr>
      </p:pic>
    </p:spTree>
    <p:extLst>
      <p:ext uri="{BB962C8B-B14F-4D97-AF65-F5344CB8AC3E}">
        <p14:creationId xmlns:p14="http://schemas.microsoft.com/office/powerpoint/2010/main" val="2084331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p:nvPr/>
        </p:nvSpPr>
        <p:spPr>
          <a:xfrm>
            <a:off x="695450" y="2845463"/>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5" name="Google Shape;545;p63"/>
          <p:cNvSpPr txBox="1"/>
          <p:nvPr/>
        </p:nvSpPr>
        <p:spPr>
          <a:xfrm>
            <a:off x="7338025" y="1898425"/>
            <a:ext cx="3086100" cy="354000"/>
          </a:xfrm>
          <a:prstGeom prst="rect">
            <a:avLst/>
          </a:prstGeom>
          <a:noFill/>
          <a:ln>
            <a:noFill/>
          </a:ln>
        </p:spPr>
        <p:txBody>
          <a:bodyPr spcFirstLastPara="1" wrap="square" lIns="91425" tIns="91425" rIns="91425" bIns="91425" anchor="t" anchorCtr="0">
            <a:spAutoFit/>
          </a:bodyPr>
          <a:lstStyle/>
          <a:p>
            <a:pPr marL="0" lvl="0" indent="0" algn="l" rtl="0">
              <a:lnSpc>
                <a:spcPct val="140018"/>
              </a:lnSpc>
              <a:spcBef>
                <a:spcPts val="0"/>
              </a:spcBef>
              <a:spcAft>
                <a:spcPts val="0"/>
              </a:spcAft>
              <a:buNone/>
            </a:pPr>
            <a:endParaRPr sz="1100">
              <a:solidFill>
                <a:srgbClr val="424242"/>
              </a:solidFill>
            </a:endParaRPr>
          </a:p>
        </p:txBody>
      </p:sp>
      <p:sp>
        <p:nvSpPr>
          <p:cNvPr id="546" name="Google Shape;546;p63"/>
          <p:cNvSpPr txBox="1"/>
          <p:nvPr/>
        </p:nvSpPr>
        <p:spPr>
          <a:xfrm>
            <a:off x="2164789" y="275689"/>
            <a:ext cx="469133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solidFill>
                  <a:schemeClr val="dk1"/>
                </a:solidFill>
                <a:latin typeface="Lexend"/>
                <a:ea typeface="Lexend"/>
                <a:cs typeface="Lexend"/>
                <a:sym typeface="Lexend"/>
              </a:rPr>
              <a:t>Results/Screenshots</a:t>
            </a:r>
            <a:endParaRPr sz="3200" b="1" dirty="0">
              <a:solidFill>
                <a:schemeClr val="dk1"/>
              </a:solidFill>
              <a:latin typeface="Lexend"/>
              <a:ea typeface="Lexend"/>
              <a:cs typeface="Lexend"/>
              <a:sym typeface="Lexend"/>
            </a:endParaRPr>
          </a:p>
        </p:txBody>
      </p:sp>
      <p:pic>
        <p:nvPicPr>
          <p:cNvPr id="4" name="Picture 3">
            <a:extLst>
              <a:ext uri="{FF2B5EF4-FFF2-40B4-BE49-F238E27FC236}">
                <a16:creationId xmlns:a16="http://schemas.microsoft.com/office/drawing/2014/main" id="{4697FA74-5EC4-FEDA-85DF-BA2BB6ED1BE8}"/>
              </a:ext>
            </a:extLst>
          </p:cNvPr>
          <p:cNvPicPr>
            <a:picLocks noChangeAspect="1"/>
          </p:cNvPicPr>
          <p:nvPr/>
        </p:nvPicPr>
        <p:blipFill>
          <a:blip r:embed="rId3"/>
          <a:stretch>
            <a:fillRect/>
          </a:stretch>
        </p:blipFill>
        <p:spPr>
          <a:xfrm>
            <a:off x="270161" y="1066361"/>
            <a:ext cx="3789255" cy="1779102"/>
          </a:xfrm>
          <a:prstGeom prst="rect">
            <a:avLst/>
          </a:prstGeom>
        </p:spPr>
      </p:pic>
      <p:pic>
        <p:nvPicPr>
          <p:cNvPr id="7" name="Picture 6">
            <a:extLst>
              <a:ext uri="{FF2B5EF4-FFF2-40B4-BE49-F238E27FC236}">
                <a16:creationId xmlns:a16="http://schemas.microsoft.com/office/drawing/2014/main" id="{85266CD9-D7CC-9EE2-3FFE-911803F6700B}"/>
              </a:ext>
            </a:extLst>
          </p:cNvPr>
          <p:cNvPicPr>
            <a:picLocks noChangeAspect="1"/>
          </p:cNvPicPr>
          <p:nvPr/>
        </p:nvPicPr>
        <p:blipFill>
          <a:blip r:embed="rId4"/>
          <a:stretch>
            <a:fillRect/>
          </a:stretch>
        </p:blipFill>
        <p:spPr>
          <a:xfrm>
            <a:off x="4915017" y="1066361"/>
            <a:ext cx="3882218" cy="1779102"/>
          </a:xfrm>
          <a:prstGeom prst="rect">
            <a:avLst/>
          </a:prstGeom>
        </p:spPr>
      </p:pic>
      <p:pic>
        <p:nvPicPr>
          <p:cNvPr id="10" name="Picture 9">
            <a:extLst>
              <a:ext uri="{FF2B5EF4-FFF2-40B4-BE49-F238E27FC236}">
                <a16:creationId xmlns:a16="http://schemas.microsoft.com/office/drawing/2014/main" id="{A7854FBE-BDE7-D22A-FA36-8DB68493AC05}"/>
              </a:ext>
            </a:extLst>
          </p:cNvPr>
          <p:cNvPicPr>
            <a:picLocks noChangeAspect="1"/>
          </p:cNvPicPr>
          <p:nvPr/>
        </p:nvPicPr>
        <p:blipFill>
          <a:blip r:embed="rId5"/>
          <a:stretch>
            <a:fillRect/>
          </a:stretch>
        </p:blipFill>
        <p:spPr>
          <a:xfrm>
            <a:off x="2755067" y="3022463"/>
            <a:ext cx="3510779" cy="1683998"/>
          </a:xfrm>
          <a:prstGeom prst="rect">
            <a:avLst/>
          </a:prstGeom>
        </p:spPr>
      </p:pic>
    </p:spTree>
    <p:extLst>
      <p:ext uri="{BB962C8B-B14F-4D97-AF65-F5344CB8AC3E}">
        <p14:creationId xmlns:p14="http://schemas.microsoft.com/office/powerpoint/2010/main" val="267971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p:nvPr/>
        </p:nvSpPr>
        <p:spPr>
          <a:xfrm>
            <a:off x="934029" y="494072"/>
            <a:ext cx="21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Lexend"/>
                <a:ea typeface="Lexend"/>
                <a:cs typeface="Lexend"/>
                <a:sym typeface="Lexend"/>
              </a:rPr>
              <a:t>Conclusion</a:t>
            </a:r>
            <a:endParaRPr sz="2400" b="1" dirty="0">
              <a:latin typeface="Lexend"/>
              <a:ea typeface="Lexend"/>
              <a:cs typeface="Lexend"/>
              <a:sym typeface="Lexend"/>
            </a:endParaRPr>
          </a:p>
        </p:txBody>
      </p:sp>
      <p:sp>
        <p:nvSpPr>
          <p:cNvPr id="3" name="TextBox 2">
            <a:extLst>
              <a:ext uri="{FF2B5EF4-FFF2-40B4-BE49-F238E27FC236}">
                <a16:creationId xmlns:a16="http://schemas.microsoft.com/office/drawing/2014/main" id="{E2850F09-103A-FA7F-BAA6-0CFE8B146149}"/>
              </a:ext>
            </a:extLst>
          </p:cNvPr>
          <p:cNvSpPr txBox="1"/>
          <p:nvPr/>
        </p:nvSpPr>
        <p:spPr>
          <a:xfrm>
            <a:off x="550189" y="1208869"/>
            <a:ext cx="8105613" cy="3323987"/>
          </a:xfrm>
          <a:prstGeom prst="rect">
            <a:avLst/>
          </a:prstGeom>
          <a:noFill/>
        </p:spPr>
        <p:txBody>
          <a:bodyPr wrap="square">
            <a:spAutoFit/>
          </a:bodyPr>
          <a:lstStyle/>
          <a:p>
            <a:pPr marL="285750" indent="-285750">
              <a:buFont typeface="Arial" panose="020B0604020202020204" pitchFamily="34" charset="0"/>
              <a:buChar char="•"/>
            </a:pPr>
            <a:r>
              <a:rPr lang="en-US" dirty="0"/>
              <a:t>The development of a comprehensive and efficient blood bank system is crucial for enhancing the management of donor records, improving inventory control, and ensuring the safe and timely distribution of blood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A web-based platform is designed to address these limitations and provide a user-friendly interface accessible to authorized personnel from any location.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system incorporates modules for donor management, inventory control, blood request, and distribution, communication, and data security.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This project presents a significant step towards enhancing the effectiveness and reliability of blood bank operations, ultimately benefiting both donors and patients in need of life-saving blood transfusions.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4"/>
          <p:cNvSpPr txBox="1"/>
          <p:nvPr/>
        </p:nvSpPr>
        <p:spPr>
          <a:xfrm>
            <a:off x="934029" y="494072"/>
            <a:ext cx="216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latin typeface="Lexend"/>
                <a:ea typeface="Lexend"/>
                <a:cs typeface="Lexend"/>
                <a:sym typeface="Lexend"/>
              </a:rPr>
              <a:t>References</a:t>
            </a:r>
            <a:endParaRPr sz="2400" b="1" dirty="0">
              <a:latin typeface="Lexend"/>
              <a:ea typeface="Lexend"/>
              <a:cs typeface="Lexend"/>
              <a:sym typeface="Lexend"/>
            </a:endParaRPr>
          </a:p>
        </p:txBody>
      </p:sp>
      <p:sp>
        <p:nvSpPr>
          <p:cNvPr id="3" name="TextBox 2">
            <a:extLst>
              <a:ext uri="{FF2B5EF4-FFF2-40B4-BE49-F238E27FC236}">
                <a16:creationId xmlns:a16="http://schemas.microsoft.com/office/drawing/2014/main" id="{E2850F09-103A-FA7F-BAA6-0CFE8B146149}"/>
              </a:ext>
            </a:extLst>
          </p:cNvPr>
          <p:cNvSpPr txBox="1"/>
          <p:nvPr/>
        </p:nvSpPr>
        <p:spPr>
          <a:xfrm>
            <a:off x="550189" y="1208869"/>
            <a:ext cx="8105613" cy="2462213"/>
          </a:xfrm>
          <a:prstGeom prst="rect">
            <a:avLst/>
          </a:prstGeom>
          <a:noFill/>
        </p:spPr>
        <p:txBody>
          <a:bodyPr wrap="square">
            <a:spAutoFit/>
          </a:bodyPr>
          <a:lstStyle/>
          <a:p>
            <a:pPr marL="285750" indent="-285750">
              <a:buFont typeface="Arial" panose="020B0604020202020204" pitchFamily="34" charset="0"/>
              <a:buChar char="•"/>
            </a:pPr>
            <a:r>
              <a:rPr lang="en-IN" dirty="0">
                <a:hlinkClick r:id="rId3"/>
              </a:rPr>
              <a:t>https://www.idosi.org/mejsr/mejsr19(8)14/21.pdf</a:t>
            </a:r>
            <a:endParaRPr lang="en-IN" dirty="0"/>
          </a:p>
          <a:p>
            <a:endParaRPr lang="en-IN" dirty="0"/>
          </a:p>
          <a:p>
            <a:pPr marL="285750" indent="-285750">
              <a:buFont typeface="Arial" panose="020B0604020202020204" pitchFamily="34" charset="0"/>
              <a:buChar char="•"/>
            </a:pPr>
            <a:r>
              <a:rPr lang="en-IN" dirty="0"/>
              <a:t> </a:t>
            </a:r>
            <a:r>
              <a:rPr lang="en-IN" dirty="0">
                <a:hlinkClick r:id="rId4"/>
              </a:rPr>
              <a:t>https://ijariie.com/AdminUploadPdf/Blood_Bank_Management_System_ijariie6874.pdf</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a:t>
            </a:r>
            <a:r>
              <a:rPr lang="en-IN" dirty="0">
                <a:hlinkClick r:id="rId5"/>
              </a:rPr>
              <a:t>https://www.sciencedirect.com/science/article/pii/S1877042815036940</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a:t>
            </a:r>
            <a:r>
              <a:rPr lang="en-IN" dirty="0">
                <a:hlinkClick r:id="rId6"/>
              </a:rPr>
              <a:t>http://etd.aau.edu.et/handle/123456789/14414</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a:t>
            </a:r>
            <a:r>
              <a:rPr lang="en-IN" dirty="0">
                <a:hlinkClick r:id="rId7"/>
              </a:rPr>
              <a:t>https://www.studocu.com/in/document/savitribai-phule-pune-university/msccomputer-science/blood-bank-system-managment/25462766</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52561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p:nvPr>
        </p:nvSpPr>
        <p:spPr>
          <a:xfrm>
            <a:off x="2111850" y="1865400"/>
            <a:ext cx="4920300" cy="141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a:t>Thank You</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a:spLocks noGrp="1"/>
          </p:cNvSpPr>
          <p:nvPr>
            <p:ph type="title"/>
          </p:nvPr>
        </p:nvSpPr>
        <p:spPr>
          <a:xfrm>
            <a:off x="268925" y="7124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highlight>
                  <a:schemeClr val="lt1"/>
                </a:highlight>
                <a:latin typeface="Lexend"/>
                <a:ea typeface="Lexend"/>
                <a:cs typeface="Arial" panose="020B0604020202020204" pitchFamily="34" charset="0"/>
                <a:sym typeface="Lexend"/>
              </a:rPr>
              <a:t>Introduction</a:t>
            </a:r>
            <a:endParaRPr sz="2500" b="1" dirty="0">
              <a:highlight>
                <a:schemeClr val="lt1"/>
              </a:highlight>
              <a:latin typeface="Lexend"/>
              <a:ea typeface="Lexend"/>
              <a:cs typeface="Arial" panose="020B0604020202020204" pitchFamily="34" charset="0"/>
              <a:sym typeface="Lexend"/>
            </a:endParaRPr>
          </a:p>
        </p:txBody>
      </p:sp>
      <p:sp>
        <p:nvSpPr>
          <p:cNvPr id="480" name="Google Shape;480;p55"/>
          <p:cNvSpPr txBox="1">
            <a:spLocks noGrp="1"/>
          </p:cNvSpPr>
          <p:nvPr>
            <p:ph type="body" idx="1"/>
          </p:nvPr>
        </p:nvSpPr>
        <p:spPr>
          <a:xfrm>
            <a:off x="268925" y="1212075"/>
            <a:ext cx="8520600" cy="3340200"/>
          </a:xfrm>
          <a:prstGeom prst="rect">
            <a:avLst/>
          </a:prstGeom>
        </p:spPr>
        <p:txBody>
          <a:bodyPr spcFirstLastPara="1" wrap="square" lIns="91425" tIns="91425" rIns="91425" bIns="91425" anchor="t" anchorCtr="0">
            <a:noAutofit/>
          </a:bodyPr>
          <a:lstStyle/>
          <a:p>
            <a:pPr marL="628650" indent="-171450"/>
            <a:endParaRPr lang="en-IN" sz="1200" b="1" dirty="0">
              <a:solidFill>
                <a:schemeClr val="tx1"/>
              </a:solidFill>
              <a:latin typeface="Merriweather"/>
              <a:ea typeface="Merriweather"/>
              <a:cs typeface="Merriweather"/>
              <a:sym typeface="Merriweather"/>
            </a:endParaRPr>
          </a:p>
          <a:p>
            <a:pPr marL="628650" indent="-171450"/>
            <a:endParaRPr lang="en-IN" sz="1200" dirty="0">
              <a:solidFill>
                <a:schemeClr val="tx1"/>
              </a:solidFill>
              <a:latin typeface="Merriweather"/>
              <a:ea typeface="Merriweather"/>
              <a:cs typeface="Merriweather"/>
              <a:sym typeface="Merriweather"/>
            </a:endParaRPr>
          </a:p>
          <a:p>
            <a:pPr marL="628650" indent="-171450"/>
            <a:r>
              <a:rPr lang="en-IN" sz="1200" dirty="0">
                <a:solidFill>
                  <a:schemeClr val="tx1"/>
                </a:solidFill>
                <a:latin typeface="Merriweather"/>
                <a:ea typeface="Merriweather"/>
                <a:cs typeface="Arial" panose="020B0604020202020204" pitchFamily="34" charset="0"/>
                <a:sym typeface="Merriweather"/>
              </a:rPr>
              <a:t>Blood transfusions are an essential component of modern medicine, aiding in emergency situations, surgical procedures, and treatments for various medical conditions. However, the efficient management of blood supplies remains a significant challenge for healthcare organizations worldwide.</a:t>
            </a:r>
          </a:p>
          <a:p>
            <a:pPr marL="628650" indent="-171450"/>
            <a:endParaRPr lang="en-IN" sz="1200" dirty="0">
              <a:solidFill>
                <a:schemeClr val="tx1"/>
              </a:solidFill>
              <a:latin typeface="Merriweather"/>
              <a:ea typeface="Merriweather"/>
              <a:cs typeface="Arial" panose="020B0604020202020204" pitchFamily="34" charset="0"/>
              <a:sym typeface="Merriweather"/>
            </a:endParaRPr>
          </a:p>
          <a:p>
            <a:pPr marL="628650" indent="-171450"/>
            <a:r>
              <a:rPr lang="en-IN" sz="1200" dirty="0">
                <a:solidFill>
                  <a:schemeClr val="tx1"/>
                </a:solidFill>
                <a:latin typeface="Merriweather"/>
                <a:ea typeface="Merriweather"/>
                <a:cs typeface="Arial" panose="020B0604020202020204" pitchFamily="34" charset="0"/>
                <a:sym typeface="Merriweather"/>
              </a:rPr>
              <a:t>This is where the Blood Bank System steps in, aiming to revolutionize the way we manage our blood resources. Through the integration of advanced technology and robust infrastructure, this system offers a comprehensive solution that addresses the key aspects of blood donation and distribution, ensuring an efficient and reliable supply chain.</a:t>
            </a:r>
          </a:p>
          <a:p>
            <a:pPr marL="628650" indent="-171450"/>
            <a:endParaRPr lang="en-IN" sz="1200" dirty="0">
              <a:solidFill>
                <a:schemeClr val="tx1"/>
              </a:solidFill>
              <a:latin typeface="Merriweather"/>
              <a:ea typeface="Merriweather"/>
              <a:cs typeface="Arial" panose="020B0604020202020204" pitchFamily="34" charset="0"/>
              <a:sym typeface="Merriweather"/>
            </a:endParaRPr>
          </a:p>
          <a:p>
            <a:pPr marL="628650" indent="-171450"/>
            <a:r>
              <a:rPr lang="en-IN" sz="1200" dirty="0">
                <a:solidFill>
                  <a:schemeClr val="tx1"/>
                </a:solidFill>
                <a:latin typeface="Merriweather"/>
                <a:ea typeface="Merriweather"/>
                <a:cs typeface="Arial" panose="020B0604020202020204" pitchFamily="34" charset="0"/>
                <a:sym typeface="Merriweather"/>
              </a:rPr>
              <a:t>The Blood Bank System is a project created to reduce the difficulties that this current manual record-keeping method has. The major goal is to enable the user to conduct operations in a simple and effective manner.</a:t>
            </a:r>
            <a:r>
              <a:rPr lang="en" sz="1200" dirty="0">
                <a:solidFill>
                  <a:schemeClr val="tx1"/>
                </a:solidFill>
                <a:latin typeface="Merriweather"/>
                <a:ea typeface="Merriweather"/>
                <a:cs typeface="Arial" panose="020B0604020202020204" pitchFamily="34" charset="0"/>
                <a:sym typeface="Merriweather"/>
              </a:rPr>
              <a:t>    </a:t>
            </a:r>
          </a:p>
          <a:p>
            <a:pPr indent="0">
              <a:buNone/>
            </a:pPr>
            <a:endParaRPr lang="en" sz="1200" dirty="0">
              <a:solidFill>
                <a:schemeClr val="accent2"/>
              </a:solidFill>
              <a:highlight>
                <a:srgbClr val="FFFFFF"/>
              </a:highlight>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a:spLocks noGrp="1"/>
          </p:cNvSpPr>
          <p:nvPr>
            <p:ph type="title"/>
          </p:nvPr>
        </p:nvSpPr>
        <p:spPr>
          <a:xfrm>
            <a:off x="268925" y="7124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highlight>
                  <a:schemeClr val="lt1"/>
                </a:highlight>
                <a:latin typeface="Lexend"/>
                <a:ea typeface="Lexend"/>
                <a:cs typeface="Lexend"/>
                <a:sym typeface="Lexend"/>
              </a:rPr>
              <a:t>Introduction</a:t>
            </a:r>
            <a:endParaRPr sz="2500" b="1" dirty="0">
              <a:highlight>
                <a:schemeClr val="lt1"/>
              </a:highlight>
              <a:latin typeface="Lexend"/>
              <a:ea typeface="Lexend"/>
              <a:cs typeface="Lexend"/>
              <a:sym typeface="Lexend"/>
            </a:endParaRPr>
          </a:p>
        </p:txBody>
      </p:sp>
      <p:sp>
        <p:nvSpPr>
          <p:cNvPr id="480" name="Google Shape;480;p55"/>
          <p:cNvSpPr txBox="1">
            <a:spLocks noGrp="1"/>
          </p:cNvSpPr>
          <p:nvPr>
            <p:ph type="body" idx="1"/>
          </p:nvPr>
        </p:nvSpPr>
        <p:spPr>
          <a:xfrm>
            <a:off x="311700" y="1435650"/>
            <a:ext cx="8520600" cy="3340200"/>
          </a:xfrm>
          <a:prstGeom prst="rect">
            <a:avLst/>
          </a:prstGeom>
        </p:spPr>
        <p:txBody>
          <a:bodyPr spcFirstLastPara="1" wrap="square" lIns="91425" tIns="91425" rIns="91425" bIns="91425" anchor="t" anchorCtr="0">
            <a:noAutofit/>
          </a:bodyPr>
          <a:lstStyle/>
          <a:p>
            <a:pPr marL="628650" indent="-171450"/>
            <a:endParaRPr lang="en-IN" sz="1200" b="1" dirty="0">
              <a:solidFill>
                <a:schemeClr val="tx1"/>
              </a:solidFill>
              <a:latin typeface="Merriweather"/>
              <a:ea typeface="Merriweather"/>
              <a:cs typeface="Merriweather"/>
              <a:sym typeface="Merriweather"/>
            </a:endParaRPr>
          </a:p>
          <a:p>
            <a:pPr marL="628650" indent="-171450"/>
            <a:r>
              <a:rPr lang="en-IN" sz="1200" dirty="0">
                <a:solidFill>
                  <a:schemeClr val="tx1"/>
                </a:solidFill>
                <a:latin typeface="Merriweather"/>
                <a:ea typeface="Merriweather"/>
                <a:cs typeface="Merriweather"/>
                <a:sym typeface="Merriweather"/>
              </a:rPr>
              <a:t>The program has been made as simple as possible to prevent mistakes while entering data, and it alerts us when we enter data that is incorrect, demonstrating how user-friendly the project is.</a:t>
            </a:r>
          </a:p>
          <a:p>
            <a:pPr marL="628650" indent="-171450"/>
            <a:endParaRPr lang="en-IN" sz="1200" dirty="0">
              <a:solidFill>
                <a:schemeClr val="tx1"/>
              </a:solidFill>
              <a:latin typeface="Merriweather"/>
              <a:ea typeface="Merriweather"/>
              <a:cs typeface="Merriweather"/>
              <a:sym typeface="Merriweather"/>
            </a:endParaRPr>
          </a:p>
          <a:p>
            <a:pPr marL="628650" indent="-171450"/>
            <a:r>
              <a:rPr lang="en-IN" sz="1200" dirty="0">
                <a:solidFill>
                  <a:schemeClr val="tx1"/>
                </a:solidFill>
                <a:latin typeface="Merriweather"/>
                <a:ea typeface="Merriweather"/>
                <a:cs typeface="Merriweather"/>
                <a:sym typeface="Merriweather"/>
              </a:rPr>
              <a:t>The project is developed in such a way that it works for a blood bank to maintain its records and to add and delete donor information.</a:t>
            </a:r>
          </a:p>
          <a:p>
            <a:pPr marL="628650" indent="-171450"/>
            <a:endParaRPr lang="en-IN" sz="1200" dirty="0">
              <a:solidFill>
                <a:schemeClr val="tx1"/>
              </a:solidFill>
              <a:latin typeface="Merriweather"/>
              <a:ea typeface="Merriweather"/>
              <a:cs typeface="Merriweather"/>
              <a:sym typeface="Merriweather"/>
            </a:endParaRPr>
          </a:p>
          <a:p>
            <a:pPr marL="628650" indent="-171450"/>
            <a:r>
              <a:rPr lang="en-IN" sz="1200" dirty="0">
                <a:solidFill>
                  <a:schemeClr val="tx1"/>
                </a:solidFill>
                <a:latin typeface="Merriweather"/>
                <a:ea typeface="Merriweather"/>
                <a:cs typeface="Merriweather"/>
                <a:sym typeface="Merriweather"/>
              </a:rPr>
              <a:t>This project will help any organization in better utilization of resources and the main scope is that this project is designed to assist in strategic planning.</a:t>
            </a:r>
          </a:p>
          <a:p>
            <a:pPr marL="628650" indent="-171450"/>
            <a:endParaRPr lang="en-IN" sz="1200" dirty="0">
              <a:solidFill>
                <a:schemeClr val="tx1"/>
              </a:solidFill>
              <a:latin typeface="Merriweather"/>
              <a:ea typeface="Merriweather"/>
              <a:cs typeface="Merriweather"/>
              <a:sym typeface="Merriweather"/>
            </a:endParaRPr>
          </a:p>
          <a:p>
            <a:pPr marL="628650" indent="-171450"/>
            <a:r>
              <a:rPr lang="en-IN" sz="1200" dirty="0">
                <a:solidFill>
                  <a:schemeClr val="tx1"/>
                </a:solidFill>
                <a:latin typeface="Merriweather"/>
                <a:ea typeface="Merriweather"/>
                <a:cs typeface="Merriweather"/>
                <a:sym typeface="Merriweather"/>
              </a:rPr>
              <a:t>This project will be made some changes later on and will be a site that will be used online.</a:t>
            </a:r>
          </a:p>
          <a:p>
            <a:pPr marL="628650" indent="-171450"/>
            <a:endParaRPr lang="en-IN" sz="1200" dirty="0">
              <a:solidFill>
                <a:schemeClr val="tx1"/>
              </a:solidFill>
              <a:latin typeface="Merriweather"/>
              <a:ea typeface="Merriweather"/>
              <a:cs typeface="Merriweather"/>
              <a:sym typeface="Merriweather"/>
            </a:endParaRPr>
          </a:p>
          <a:p>
            <a:pPr marL="628650" indent="-171450"/>
            <a:endParaRPr lang="en-IN" sz="1200" dirty="0">
              <a:solidFill>
                <a:schemeClr val="tx1"/>
              </a:solidFill>
              <a:latin typeface="Merriweather"/>
              <a:ea typeface="Merriweather"/>
              <a:cs typeface="Merriweather"/>
              <a:sym typeface="Merriweather"/>
            </a:endParaRPr>
          </a:p>
          <a:p>
            <a:pPr marL="628650" indent="-171450"/>
            <a:endParaRPr lang="en-IN" sz="1200" dirty="0">
              <a:solidFill>
                <a:schemeClr val="tx1"/>
              </a:solidFill>
              <a:latin typeface="Merriweather"/>
              <a:ea typeface="Merriweather"/>
              <a:cs typeface="Merriweather"/>
              <a:sym typeface="Merriweather"/>
            </a:endParaRPr>
          </a:p>
        </p:txBody>
      </p:sp>
    </p:spTree>
    <p:extLst>
      <p:ext uri="{BB962C8B-B14F-4D97-AF65-F5344CB8AC3E}">
        <p14:creationId xmlns:p14="http://schemas.microsoft.com/office/powerpoint/2010/main" val="255512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5"/>
          <p:cNvSpPr txBox="1">
            <a:spLocks noGrp="1"/>
          </p:cNvSpPr>
          <p:nvPr>
            <p:ph type="title"/>
          </p:nvPr>
        </p:nvSpPr>
        <p:spPr>
          <a:xfrm>
            <a:off x="268925" y="7124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highlight>
                  <a:schemeClr val="lt1"/>
                </a:highlight>
                <a:latin typeface="Lexend"/>
                <a:ea typeface="Lexend"/>
                <a:cs typeface="Lexend"/>
                <a:sym typeface="Lexend"/>
              </a:rPr>
              <a:t>Introduction</a:t>
            </a:r>
            <a:endParaRPr sz="2500" b="1" dirty="0">
              <a:highlight>
                <a:schemeClr val="lt1"/>
              </a:highlight>
              <a:latin typeface="Lexend"/>
              <a:ea typeface="Lexend"/>
              <a:cs typeface="Lexend"/>
              <a:sym typeface="Lexend"/>
            </a:endParaRPr>
          </a:p>
        </p:txBody>
      </p:sp>
      <p:sp>
        <p:nvSpPr>
          <p:cNvPr id="480" name="Google Shape;480;p55"/>
          <p:cNvSpPr txBox="1">
            <a:spLocks noGrp="1"/>
          </p:cNvSpPr>
          <p:nvPr>
            <p:ph type="body" idx="1"/>
          </p:nvPr>
        </p:nvSpPr>
        <p:spPr>
          <a:xfrm>
            <a:off x="311700" y="1435650"/>
            <a:ext cx="8520600" cy="3340200"/>
          </a:xfrm>
          <a:prstGeom prst="rect">
            <a:avLst/>
          </a:prstGeom>
        </p:spPr>
        <p:txBody>
          <a:bodyPr spcFirstLastPara="1" wrap="square" lIns="91425" tIns="91425" rIns="91425" bIns="91425" anchor="t" anchorCtr="0">
            <a:noAutofit/>
          </a:bodyPr>
          <a:lstStyle/>
          <a:p>
            <a:pPr marL="628650" indent="-171450"/>
            <a:endParaRPr lang="en-IN" sz="1200" b="1" dirty="0">
              <a:solidFill>
                <a:schemeClr val="tx1"/>
              </a:solidFill>
              <a:latin typeface="Merriweather"/>
              <a:ea typeface="Merriweather"/>
              <a:cs typeface="Merriweather"/>
              <a:sym typeface="Merriweather"/>
            </a:endParaRPr>
          </a:p>
          <a:p>
            <a:pPr marL="628650" indent="-171450"/>
            <a:endParaRPr lang="en-IN" sz="1200" dirty="0">
              <a:solidFill>
                <a:schemeClr val="tx1"/>
              </a:solidFill>
              <a:latin typeface="Merriweather"/>
              <a:ea typeface="Merriweather"/>
              <a:cs typeface="Merriweather"/>
              <a:sym typeface="Merriweather"/>
            </a:endParaRPr>
          </a:p>
          <a:p>
            <a:pPr marL="628650" indent="-171450"/>
            <a:endParaRPr lang="en-IN" sz="1200" dirty="0">
              <a:solidFill>
                <a:schemeClr val="tx1"/>
              </a:solidFill>
              <a:latin typeface="Merriweather"/>
              <a:ea typeface="Merriweather"/>
              <a:cs typeface="Merriweather"/>
              <a:sym typeface="Merriweather"/>
            </a:endParaRPr>
          </a:p>
        </p:txBody>
      </p:sp>
      <p:sp>
        <p:nvSpPr>
          <p:cNvPr id="2" name="TextBox 1">
            <a:extLst>
              <a:ext uri="{FF2B5EF4-FFF2-40B4-BE49-F238E27FC236}">
                <a16:creationId xmlns:a16="http://schemas.microsoft.com/office/drawing/2014/main" id="{CDC4B059-FFAB-5821-AADD-962950C70D84}"/>
              </a:ext>
            </a:extLst>
          </p:cNvPr>
          <p:cNvSpPr txBox="1"/>
          <p:nvPr/>
        </p:nvSpPr>
        <p:spPr>
          <a:xfrm>
            <a:off x="316006" y="1711725"/>
            <a:ext cx="4255994"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ook Antiqua"/>
              </a:rPr>
              <a:t>Technological stack</a:t>
            </a:r>
            <a:endParaRPr lang="en-US" sz="2000" dirty="0">
              <a:cs typeface="Calibri"/>
            </a:endParaRPr>
          </a:p>
          <a:p>
            <a:r>
              <a:rPr lang="en-US" sz="2000" dirty="0">
                <a:latin typeface="Book Antiqua"/>
              </a:rPr>
              <a:t>1.Programming Languages:</a:t>
            </a:r>
            <a:endParaRPr lang="en-US" sz="2000" dirty="0">
              <a:cs typeface="Calibri"/>
            </a:endParaRPr>
          </a:p>
          <a:p>
            <a:pPr marL="285750" indent="-285750">
              <a:buFont typeface="Arial"/>
              <a:buChar char="•"/>
            </a:pPr>
            <a:r>
              <a:rPr lang="en-US" sz="2000" dirty="0">
                <a:latin typeface="Book Antiqua"/>
              </a:rPr>
              <a:t>Backend:  PHP</a:t>
            </a:r>
            <a:endParaRPr lang="en-US" sz="2000" dirty="0">
              <a:cs typeface="Calibri"/>
            </a:endParaRPr>
          </a:p>
          <a:p>
            <a:pPr marL="285750" indent="-285750">
              <a:buFont typeface="Arial"/>
              <a:buChar char="•"/>
            </a:pPr>
            <a:r>
              <a:rPr lang="en-US" sz="2000" dirty="0">
                <a:latin typeface="Book Antiqua"/>
              </a:rPr>
              <a:t>Frontend: HTML, CSS, JavaScript</a:t>
            </a:r>
            <a:endParaRPr lang="en-US" sz="2000" dirty="0">
              <a:cs typeface="Calibri"/>
            </a:endParaRPr>
          </a:p>
          <a:p>
            <a:r>
              <a:rPr lang="en-US" sz="2000" dirty="0">
                <a:latin typeface="Book Antiqua"/>
              </a:rPr>
              <a:t>2. Database </a:t>
            </a:r>
            <a:endParaRPr lang="en-US" sz="2000" dirty="0">
              <a:cs typeface="Calibri"/>
            </a:endParaRPr>
          </a:p>
          <a:p>
            <a:pPr marL="285750" indent="-285750">
              <a:buFont typeface="Arial"/>
              <a:buChar char="•"/>
            </a:pPr>
            <a:r>
              <a:rPr lang="en-US" sz="2000" dirty="0">
                <a:latin typeface="Book Antiqua"/>
              </a:rPr>
              <a:t>MYSQL</a:t>
            </a:r>
            <a:endParaRPr lang="en-US" sz="2000" dirty="0"/>
          </a:p>
          <a:p>
            <a:pPr algn="l"/>
            <a:endParaRPr lang="en-US" dirty="0">
              <a:cs typeface="Calibri"/>
            </a:endParaRPr>
          </a:p>
        </p:txBody>
      </p:sp>
      <p:sp>
        <p:nvSpPr>
          <p:cNvPr id="3" name="TextBox 2">
            <a:extLst>
              <a:ext uri="{FF2B5EF4-FFF2-40B4-BE49-F238E27FC236}">
                <a16:creationId xmlns:a16="http://schemas.microsoft.com/office/drawing/2014/main" id="{ABCF954F-6C5A-D83D-5C89-2A665B766D31}"/>
              </a:ext>
            </a:extLst>
          </p:cNvPr>
          <p:cNvSpPr txBox="1"/>
          <p:nvPr/>
        </p:nvSpPr>
        <p:spPr>
          <a:xfrm>
            <a:off x="5100829" y="1711725"/>
            <a:ext cx="32026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Book Antiqua"/>
              </a:rPr>
              <a:t>Intended Audience</a:t>
            </a:r>
            <a:endParaRPr lang="en-US" sz="2000" dirty="0">
              <a:cs typeface="Calibri"/>
            </a:endParaRPr>
          </a:p>
          <a:p>
            <a:r>
              <a:rPr lang="en-US" sz="2000" dirty="0">
                <a:latin typeface="Book Antiqua"/>
              </a:rPr>
              <a:t>Direct Stakeholders:</a:t>
            </a:r>
            <a:endParaRPr lang="en-US" sz="2000" dirty="0">
              <a:cs typeface="Calibri"/>
            </a:endParaRPr>
          </a:p>
          <a:p>
            <a:pPr marL="285750" indent="-285750">
              <a:buFont typeface="Arial"/>
              <a:buChar char="•"/>
            </a:pPr>
            <a:r>
              <a:rPr lang="en-US" sz="2000" dirty="0">
                <a:latin typeface="Book Antiqua"/>
              </a:rPr>
              <a:t>Administrator</a:t>
            </a:r>
            <a:endParaRPr lang="en-US" sz="2000" dirty="0">
              <a:cs typeface="Calibri"/>
            </a:endParaRPr>
          </a:p>
          <a:p>
            <a:pPr marL="285750" indent="-285750">
              <a:buFont typeface="Arial" panose="020B0604020202020204" pitchFamily="34" charset="0"/>
              <a:buChar char="•"/>
            </a:pPr>
            <a:r>
              <a:rPr lang="en-US" sz="2000" dirty="0">
                <a:latin typeface="Book Antiqua" panose="02040602050305030304" pitchFamily="18" charset="0"/>
              </a:rPr>
              <a:t>Donor/Employee</a:t>
            </a:r>
          </a:p>
          <a:p>
            <a:pPr marL="285750" indent="-285750">
              <a:buFont typeface="Arial" panose="020B0604020202020204" pitchFamily="34" charset="0"/>
              <a:buChar char="•"/>
            </a:pPr>
            <a:r>
              <a:rPr lang="en-US" sz="2000" dirty="0">
                <a:latin typeface="Book Antiqua" panose="02040602050305030304" pitchFamily="18" charset="0"/>
              </a:rPr>
              <a:t>User</a:t>
            </a:r>
            <a:br>
              <a:rPr lang="en-US" sz="2000" dirty="0">
                <a:latin typeface="Book Antiqua" panose="02040602050305030304" pitchFamily="18" charset="0"/>
              </a:rPr>
            </a:br>
            <a:endParaRPr lang="en-US" sz="2000" dirty="0">
              <a:latin typeface="Book Antiqua" panose="02040602050305030304" pitchFamily="18" charset="0"/>
            </a:endParaRPr>
          </a:p>
        </p:txBody>
      </p:sp>
    </p:spTree>
    <p:extLst>
      <p:ext uri="{BB962C8B-B14F-4D97-AF65-F5344CB8AC3E}">
        <p14:creationId xmlns:p14="http://schemas.microsoft.com/office/powerpoint/2010/main" val="35447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2"/>
          <p:cNvSpPr txBox="1"/>
          <p:nvPr/>
        </p:nvSpPr>
        <p:spPr>
          <a:xfrm>
            <a:off x="596685" y="506955"/>
            <a:ext cx="795063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dirty="0">
                <a:latin typeface="Calibri"/>
                <a:cs typeface="Calibri"/>
              </a:rPr>
              <a:t>Existing System </a:t>
            </a:r>
            <a:endParaRPr sz="4800" b="1" dirty="0">
              <a:latin typeface="Lexend"/>
              <a:ea typeface="Lexend"/>
              <a:cs typeface="Arial" panose="020B0604020202020204" pitchFamily="34" charset="0"/>
              <a:sym typeface="Lexend"/>
            </a:endParaRPr>
          </a:p>
        </p:txBody>
      </p:sp>
      <p:sp>
        <p:nvSpPr>
          <p:cNvPr id="2" name="Content Placeholder 2">
            <a:extLst>
              <a:ext uri="{FF2B5EF4-FFF2-40B4-BE49-F238E27FC236}">
                <a16:creationId xmlns:a16="http://schemas.microsoft.com/office/drawing/2014/main" id="{B8357380-4BF0-50A9-84B8-25111BAF6DEC}"/>
              </a:ext>
            </a:extLst>
          </p:cNvPr>
          <p:cNvSpPr txBox="1">
            <a:spLocks/>
          </p:cNvSpPr>
          <p:nvPr/>
        </p:nvSpPr>
        <p:spPr>
          <a:xfrm>
            <a:off x="224725" y="937646"/>
            <a:ext cx="8322590" cy="411480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IN" sz="2400" dirty="0">
                <a:latin typeface="Calibri"/>
                <a:cs typeface="Calibri"/>
              </a:rPr>
              <a:t>Blood Bank Management</a:t>
            </a:r>
          </a:p>
          <a:p>
            <a:pPr marL="342900" indent="-342900">
              <a:buFont typeface="Arial" panose="020B0604020202020204" pitchFamily="34" charset="0"/>
              <a:buChar char="•"/>
            </a:pPr>
            <a:r>
              <a:rPr lang="en-IN" sz="2400" dirty="0">
                <a:latin typeface="Calibri"/>
                <a:cs typeface="Calibri"/>
              </a:rPr>
              <a:t>Web-Based Blood Bank Information Management System</a:t>
            </a:r>
            <a:endParaRPr lang="en-US" sz="2400" dirty="0">
              <a:latin typeface="Calibri"/>
              <a:cs typeface="Calibri"/>
            </a:endParaRPr>
          </a:p>
          <a:p>
            <a:pPr marL="342900" indent="-342900">
              <a:buFont typeface="Arial" panose="020B0604020202020204" pitchFamily="34" charset="0"/>
              <a:buChar char="•"/>
            </a:pPr>
            <a:r>
              <a:rPr lang="en-US" sz="2400" dirty="0">
                <a:latin typeface="Calibri"/>
                <a:cs typeface="Calibri"/>
              </a:rPr>
              <a:t>Red Cross blood donation</a:t>
            </a:r>
          </a:p>
          <a:p>
            <a:pPr marL="342900" indent="-342900">
              <a:buFont typeface="Arial" panose="020B0604020202020204" pitchFamily="34" charset="0"/>
              <a:buChar char="•"/>
            </a:pPr>
            <a:r>
              <a:rPr lang="en-IN" sz="2400" dirty="0">
                <a:latin typeface="Calibri"/>
                <a:cs typeface="Calibri"/>
              </a:rPr>
              <a:t>Blood Bank Management System Using Rule-Based Method</a:t>
            </a:r>
            <a:endParaRPr lang="en-US" sz="2400" dirty="0">
              <a:latin typeface="Calibri"/>
              <a:cs typeface="Calibri"/>
            </a:endParaRPr>
          </a:p>
          <a:p>
            <a:pPr marL="342900" indent="-342900">
              <a:buFont typeface="Arial" panose="020B0604020202020204" pitchFamily="34" charset="0"/>
              <a:buChar char="•"/>
            </a:pPr>
            <a:r>
              <a:rPr lang="en-IN" sz="2400" dirty="0" err="1">
                <a:latin typeface="Calibri"/>
                <a:cs typeface="Calibri"/>
              </a:rPr>
              <a:t>UBlood</a:t>
            </a:r>
            <a:r>
              <a:rPr lang="en-IN" sz="2400" dirty="0">
                <a:latin typeface="Calibri"/>
                <a:cs typeface="Calibri"/>
              </a:rPr>
              <a:t> - Find Blood Donors Online</a:t>
            </a:r>
            <a:endParaRPr lang="en-US" sz="2400" dirty="0">
              <a:latin typeface="Calibri"/>
              <a:cs typeface="Calibri"/>
            </a:endParaRPr>
          </a:p>
          <a:p>
            <a:pPr marL="342900" indent="-342900">
              <a:buFont typeface="Arial" panose="020B0604020202020204" pitchFamily="34" charset="0"/>
              <a:buChar char="•"/>
            </a:pPr>
            <a:endParaRPr lang="en-US" sz="2000" dirty="0">
              <a:latin typeface="Calibri"/>
              <a:cs typeface="Calibri"/>
            </a:endParaRPr>
          </a:p>
          <a:p>
            <a:pPr marL="342900" indent="-342900">
              <a:buFont typeface="Arial" panose="020B0604020202020204" pitchFamily="34" charset="0"/>
              <a:buChar char="•"/>
            </a:pPr>
            <a:endParaRPr lang="en-US" sz="20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2"/>
          <p:cNvSpPr txBox="1"/>
          <p:nvPr/>
        </p:nvSpPr>
        <p:spPr>
          <a:xfrm>
            <a:off x="596685" y="481668"/>
            <a:ext cx="795063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dirty="0">
                <a:latin typeface="Calibri"/>
                <a:cs typeface="Calibri Light"/>
              </a:rPr>
              <a:t>Advantages and disadvantages of the existing systems</a:t>
            </a:r>
            <a:endParaRPr lang="en-IN" sz="3200" b="1" dirty="0">
              <a:latin typeface="Lexend"/>
              <a:ea typeface="Lexend"/>
              <a:cs typeface="Lexend"/>
              <a:sym typeface="Lexend"/>
            </a:endParaRPr>
          </a:p>
        </p:txBody>
      </p:sp>
      <p:sp>
        <p:nvSpPr>
          <p:cNvPr id="2" name="Content Placeholder 2">
            <a:extLst>
              <a:ext uri="{FF2B5EF4-FFF2-40B4-BE49-F238E27FC236}">
                <a16:creationId xmlns:a16="http://schemas.microsoft.com/office/drawing/2014/main" id="{B8357380-4BF0-50A9-84B8-25111BAF6DEC}"/>
              </a:ext>
            </a:extLst>
          </p:cNvPr>
          <p:cNvSpPr txBox="1">
            <a:spLocks/>
          </p:cNvSpPr>
          <p:nvPr/>
        </p:nvSpPr>
        <p:spPr>
          <a:xfrm>
            <a:off x="224725" y="937646"/>
            <a:ext cx="8322590" cy="411480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endParaRPr lang="en-US" sz="2000" dirty="0">
              <a:latin typeface="Calibri"/>
              <a:cs typeface="Calibri"/>
            </a:endParaRPr>
          </a:p>
        </p:txBody>
      </p:sp>
      <p:sp>
        <p:nvSpPr>
          <p:cNvPr id="18" name="TextBox 17">
            <a:extLst>
              <a:ext uri="{FF2B5EF4-FFF2-40B4-BE49-F238E27FC236}">
                <a16:creationId xmlns:a16="http://schemas.microsoft.com/office/drawing/2014/main" id="{39BCC827-1508-4254-354F-E4895E1540A0}"/>
              </a:ext>
            </a:extLst>
          </p:cNvPr>
          <p:cNvSpPr txBox="1"/>
          <p:nvPr/>
        </p:nvSpPr>
        <p:spPr>
          <a:xfrm>
            <a:off x="2078710" y="1690691"/>
            <a:ext cx="1654443" cy="369332"/>
          </a:xfrm>
          <a:prstGeom prst="rect">
            <a:avLst/>
          </a:prstGeom>
          <a:noFill/>
        </p:spPr>
        <p:txBody>
          <a:bodyPr wrap="square">
            <a:spAutoFit/>
          </a:bodyPr>
          <a:lstStyle/>
          <a:p>
            <a:r>
              <a:rPr lang="en-US" sz="1800" b="1" dirty="0"/>
              <a:t>Advantages</a:t>
            </a:r>
          </a:p>
        </p:txBody>
      </p:sp>
      <p:sp>
        <p:nvSpPr>
          <p:cNvPr id="20" name="TextBox 19">
            <a:extLst>
              <a:ext uri="{FF2B5EF4-FFF2-40B4-BE49-F238E27FC236}">
                <a16:creationId xmlns:a16="http://schemas.microsoft.com/office/drawing/2014/main" id="{270139BE-E06C-33A7-D9D3-F41568DD0AFE}"/>
              </a:ext>
            </a:extLst>
          </p:cNvPr>
          <p:cNvSpPr txBox="1"/>
          <p:nvPr/>
        </p:nvSpPr>
        <p:spPr>
          <a:xfrm>
            <a:off x="6147015" y="1690691"/>
            <a:ext cx="1801678" cy="369332"/>
          </a:xfrm>
          <a:prstGeom prst="rect">
            <a:avLst/>
          </a:prstGeom>
          <a:noFill/>
        </p:spPr>
        <p:txBody>
          <a:bodyPr wrap="square">
            <a:spAutoFit/>
          </a:bodyPr>
          <a:lstStyle/>
          <a:p>
            <a:r>
              <a:rPr lang="en-US" sz="1800" b="1" dirty="0"/>
              <a:t>Disadvantages</a:t>
            </a:r>
            <a:endParaRPr lang="en-US" sz="1800" dirty="0"/>
          </a:p>
        </p:txBody>
      </p:sp>
      <p:sp>
        <p:nvSpPr>
          <p:cNvPr id="21" name="TextBox 20">
            <a:extLst>
              <a:ext uri="{FF2B5EF4-FFF2-40B4-BE49-F238E27FC236}">
                <a16:creationId xmlns:a16="http://schemas.microsoft.com/office/drawing/2014/main" id="{5AF74940-F150-6E66-1586-F2F24BAB7755}"/>
              </a:ext>
            </a:extLst>
          </p:cNvPr>
          <p:cNvSpPr txBox="1"/>
          <p:nvPr/>
        </p:nvSpPr>
        <p:spPr>
          <a:xfrm>
            <a:off x="871780" y="2060023"/>
            <a:ext cx="4068305"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cs typeface="Arial"/>
              </a:rPr>
              <a:t>Lifesaving Potential- </a:t>
            </a:r>
            <a:r>
              <a:rPr lang="en-IN" dirty="0">
                <a:cs typeface="Arial"/>
              </a:rPr>
              <a:t>providing a steady supply of blood for transfusions during emergencies</a:t>
            </a:r>
          </a:p>
          <a:p>
            <a:endParaRPr lang="en-US" dirty="0">
              <a:cs typeface="Arial"/>
            </a:endParaRPr>
          </a:p>
          <a:p>
            <a:pPr>
              <a:buChar char="•"/>
            </a:pPr>
            <a:r>
              <a:rPr lang="en-US" dirty="0">
                <a:cs typeface="Arial"/>
              </a:rPr>
              <a:t>Blood Safety- </a:t>
            </a:r>
            <a:r>
              <a:rPr lang="en-IN" dirty="0">
                <a:cs typeface="Arial"/>
              </a:rPr>
              <a:t>rigorous screening and testing protocols to ensure the safety of donated blood</a:t>
            </a:r>
          </a:p>
          <a:p>
            <a:pPr>
              <a:buChar char="•"/>
            </a:pPr>
            <a:endParaRPr lang="en-IN" dirty="0"/>
          </a:p>
          <a:p>
            <a:pPr>
              <a:buFont typeface="Arial"/>
              <a:buChar char="•"/>
            </a:pPr>
            <a:r>
              <a:rPr lang="en-US" dirty="0">
                <a:cs typeface="Arial"/>
              </a:rPr>
              <a:t>Inventory Management- </a:t>
            </a:r>
            <a:r>
              <a:rPr lang="en-IN" dirty="0">
                <a:cs typeface="Arial"/>
              </a:rPr>
              <a:t>effective tracking and management of blood inventory</a:t>
            </a:r>
          </a:p>
          <a:p>
            <a:endParaRPr lang="en-US" dirty="0">
              <a:cs typeface="Arial"/>
            </a:endParaRPr>
          </a:p>
          <a:p>
            <a:pPr>
              <a:buChar char="•"/>
            </a:pPr>
            <a:r>
              <a:rPr lang="en-US" dirty="0">
                <a:cs typeface="Arial"/>
              </a:rPr>
              <a:t>Standardization and Regulation</a:t>
            </a:r>
          </a:p>
          <a:p>
            <a:endParaRPr lang="en-US" dirty="0">
              <a:cs typeface="Arial"/>
            </a:endParaRPr>
          </a:p>
          <a:p>
            <a:pPr>
              <a:buChar char="•"/>
            </a:pPr>
            <a:r>
              <a:rPr lang="en-US" dirty="0">
                <a:cs typeface="Arial"/>
              </a:rPr>
              <a:t>Donor Management</a:t>
            </a:r>
          </a:p>
          <a:p>
            <a:endParaRPr lang="en-US" dirty="0">
              <a:cs typeface="Arial"/>
            </a:endParaRPr>
          </a:p>
        </p:txBody>
      </p:sp>
      <p:sp>
        <p:nvSpPr>
          <p:cNvPr id="22" name="TextBox 21">
            <a:extLst>
              <a:ext uri="{FF2B5EF4-FFF2-40B4-BE49-F238E27FC236}">
                <a16:creationId xmlns:a16="http://schemas.microsoft.com/office/drawing/2014/main" id="{2C30595B-DF3D-65E9-46BC-AB6B7BC2DC20}"/>
              </a:ext>
            </a:extLst>
          </p:cNvPr>
          <p:cNvSpPr txBox="1"/>
          <p:nvPr/>
        </p:nvSpPr>
        <p:spPr>
          <a:xfrm>
            <a:off x="5013701" y="2074270"/>
            <a:ext cx="4068305"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dirty="0">
                <a:cs typeface="Arial"/>
              </a:rPr>
              <a:t>Supply and Demand Imbalance</a:t>
            </a:r>
          </a:p>
          <a:p>
            <a:pPr algn="just">
              <a:buChar char="•"/>
            </a:pPr>
            <a:endParaRPr lang="en-US" dirty="0"/>
          </a:p>
          <a:p>
            <a:pPr algn="just">
              <a:buChar char="•"/>
            </a:pPr>
            <a:r>
              <a:rPr lang="en-US" dirty="0">
                <a:cs typeface="Arial"/>
              </a:rPr>
              <a:t>Cost and Resource Constraints</a:t>
            </a:r>
          </a:p>
          <a:p>
            <a:pPr algn="just">
              <a:buChar char="•"/>
            </a:pPr>
            <a:endParaRPr lang="en-US" dirty="0"/>
          </a:p>
          <a:p>
            <a:pPr algn="just">
              <a:buChar char="•"/>
            </a:pPr>
            <a:r>
              <a:rPr lang="en-US" dirty="0">
                <a:cs typeface="Arial"/>
              </a:rPr>
              <a:t>Communication and Coordination</a:t>
            </a:r>
          </a:p>
          <a:p>
            <a:pPr algn="just"/>
            <a:endParaRPr lang="en-IN" dirty="0"/>
          </a:p>
          <a:p>
            <a:pPr algn="just">
              <a:buChar char="•"/>
            </a:pPr>
            <a:r>
              <a:rPr lang="en-US" dirty="0"/>
              <a:t>S</a:t>
            </a:r>
            <a:r>
              <a:rPr lang="en-US" dirty="0">
                <a:cs typeface="Arial"/>
              </a:rPr>
              <a:t>ecurity </a:t>
            </a:r>
            <a:r>
              <a:rPr lang="en-US" dirty="0"/>
              <a:t>C</a:t>
            </a:r>
            <a:r>
              <a:rPr lang="en-US" dirty="0">
                <a:cs typeface="Arial"/>
              </a:rPr>
              <a:t>oncerns</a:t>
            </a:r>
          </a:p>
          <a:p>
            <a:pPr algn="just">
              <a:buChar char="•"/>
            </a:pPr>
            <a:endParaRPr lang="en-US" dirty="0"/>
          </a:p>
          <a:p>
            <a:pPr algn="just">
              <a:buFont typeface="Arial"/>
              <a:buChar char="•"/>
            </a:pPr>
            <a:r>
              <a:rPr lang="en-IN" dirty="0"/>
              <a:t>T</a:t>
            </a:r>
            <a:r>
              <a:rPr lang="en-IN" dirty="0">
                <a:cs typeface="Arial"/>
              </a:rPr>
              <a:t>he database is stored manually, so errors     may occur.​</a:t>
            </a:r>
          </a:p>
          <a:p>
            <a:pPr algn="just"/>
            <a:endParaRPr lang="en-US" dirty="0">
              <a:cs typeface="Arial"/>
            </a:endParaRPr>
          </a:p>
          <a:p>
            <a:pPr algn="just">
              <a:buChar char="•"/>
            </a:pPr>
            <a:endParaRPr lang="en-US" dirty="0">
              <a:cs typeface="Arial"/>
            </a:endParaRPr>
          </a:p>
          <a:p>
            <a:pPr algn="just">
              <a:buChar char="•"/>
            </a:pPr>
            <a:endParaRPr lang="en-US" dirty="0">
              <a:cs typeface="Arial"/>
            </a:endParaRPr>
          </a:p>
        </p:txBody>
      </p:sp>
    </p:spTree>
    <p:extLst>
      <p:ext uri="{BB962C8B-B14F-4D97-AF65-F5344CB8AC3E}">
        <p14:creationId xmlns:p14="http://schemas.microsoft.com/office/powerpoint/2010/main" val="14516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A0740B-3809-6E99-E141-DD3775F54888}"/>
              </a:ext>
            </a:extLst>
          </p:cNvPr>
          <p:cNvSpPr>
            <a:spLocks noGrp="1"/>
          </p:cNvSpPr>
          <p:nvPr>
            <p:ph type="title"/>
          </p:nvPr>
        </p:nvSpPr>
        <p:spPr>
          <a:xfrm>
            <a:off x="430751" y="572317"/>
            <a:ext cx="5867372" cy="866270"/>
          </a:xfrm>
        </p:spPr>
        <p:txBody>
          <a:bodyPr anchor="t">
            <a:normAutofit fontScale="90000"/>
          </a:bodyPr>
          <a:lstStyle/>
          <a:p>
            <a:r>
              <a:rPr lang="en-US" dirty="0">
                <a:latin typeface="Calibri"/>
                <a:cs typeface="Calibri"/>
              </a:rPr>
              <a:t>System requirements</a:t>
            </a:r>
          </a:p>
        </p:txBody>
      </p:sp>
      <p:sp>
        <p:nvSpPr>
          <p:cNvPr id="12" name="Content Placeholder 3">
            <a:extLst>
              <a:ext uri="{FF2B5EF4-FFF2-40B4-BE49-F238E27FC236}">
                <a16:creationId xmlns:a16="http://schemas.microsoft.com/office/drawing/2014/main" id="{D3FBB255-1142-A44E-4E00-84364E0582C6}"/>
              </a:ext>
            </a:extLst>
          </p:cNvPr>
          <p:cNvSpPr txBox="1">
            <a:spLocks/>
          </p:cNvSpPr>
          <p:nvPr/>
        </p:nvSpPr>
        <p:spPr>
          <a:xfrm>
            <a:off x="430751" y="1524077"/>
            <a:ext cx="4821236" cy="2970431"/>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endParaRPr lang="en-US" sz="2000" b="1" dirty="0">
              <a:latin typeface="Calibri"/>
              <a:cs typeface="Calibri"/>
            </a:endParaRPr>
          </a:p>
          <a:p>
            <a:pPr marL="0" indent="0"/>
            <a:r>
              <a:rPr lang="en-US" sz="2000" b="1" dirty="0">
                <a:latin typeface="Calibri"/>
                <a:cs typeface="Calibri"/>
              </a:rPr>
              <a:t>Software Requirements:</a:t>
            </a:r>
            <a:endParaRPr lang="en-US" sz="2000" dirty="0">
              <a:latin typeface="Calibri"/>
              <a:cs typeface="Calibri"/>
            </a:endParaRPr>
          </a:p>
          <a:p>
            <a:pPr>
              <a:buFont typeface="Arial" panose="020B0604020202020204" pitchFamily="34" charset="0"/>
              <a:buChar char="•"/>
            </a:pPr>
            <a:r>
              <a:rPr lang="en-US" sz="1400" dirty="0">
                <a:latin typeface="Calibri"/>
                <a:cs typeface="Calibri"/>
              </a:rPr>
              <a:t>Apache Server 2.0</a:t>
            </a:r>
          </a:p>
          <a:p>
            <a:pPr>
              <a:buFont typeface="Arial" panose="020B0604020202020204" pitchFamily="34" charset="0"/>
              <a:buChar char="•"/>
            </a:pPr>
            <a:r>
              <a:rPr lang="en-US" sz="1400" dirty="0">
                <a:latin typeface="Calibri"/>
                <a:cs typeface="Calibri"/>
              </a:rPr>
              <a:t>PHP version 5.3 or above</a:t>
            </a:r>
          </a:p>
          <a:p>
            <a:pPr>
              <a:buFont typeface="Arial" panose="020B0604020202020204" pitchFamily="34" charset="0"/>
              <a:buChar char="•"/>
            </a:pPr>
            <a:r>
              <a:rPr lang="en-US" sz="1400" dirty="0">
                <a:latin typeface="Calibri"/>
                <a:cs typeface="Calibri"/>
              </a:rPr>
              <a:t>MySQL Version 5.5 or above</a:t>
            </a:r>
          </a:p>
          <a:p>
            <a:pPr>
              <a:buFont typeface="Arial" panose="020B0604020202020204" pitchFamily="34" charset="0"/>
              <a:buChar char="•"/>
            </a:pPr>
            <a:r>
              <a:rPr lang="en-US" sz="1400" dirty="0">
                <a:latin typeface="Calibri"/>
                <a:cs typeface="Calibri"/>
              </a:rPr>
              <a:t>Latest browser : Chrome, Firefox, Safari </a:t>
            </a:r>
            <a:r>
              <a:rPr lang="en-US" sz="1400" dirty="0" err="1">
                <a:latin typeface="Calibri"/>
                <a:cs typeface="Calibri"/>
              </a:rPr>
              <a:t>etc</a:t>
            </a:r>
            <a:endParaRPr lang="en-US" sz="1400" dirty="0">
              <a:latin typeface="Calibri"/>
              <a:cs typeface="Calibri"/>
            </a:endParaRPr>
          </a:p>
          <a:p>
            <a:pPr>
              <a:buFont typeface="Arial" panose="020B0604020202020204" pitchFamily="34" charset="0"/>
              <a:buChar char="•"/>
            </a:pPr>
            <a:r>
              <a:rPr lang="en-US" sz="1400" dirty="0">
                <a:latin typeface="Calibri"/>
                <a:cs typeface="Calibri"/>
              </a:rPr>
              <a:t>Operating System : Any(Linux, Windows, Mac </a:t>
            </a:r>
            <a:r>
              <a:rPr lang="en-US" sz="1400" dirty="0" err="1">
                <a:latin typeface="Calibri"/>
                <a:cs typeface="Calibri"/>
              </a:rPr>
              <a:t>etc</a:t>
            </a:r>
            <a:r>
              <a:rPr lang="en-US" sz="1400" dirty="0">
                <a:latin typeface="Calibri"/>
                <a:cs typeface="Calibri"/>
              </a:rPr>
              <a:t>)</a:t>
            </a:r>
          </a:p>
          <a:p>
            <a:endParaRPr lang="en-US" sz="1700" dirty="0"/>
          </a:p>
        </p:txBody>
      </p:sp>
      <p:sp>
        <p:nvSpPr>
          <p:cNvPr id="14" name="TextBox 13">
            <a:extLst>
              <a:ext uri="{FF2B5EF4-FFF2-40B4-BE49-F238E27FC236}">
                <a16:creationId xmlns:a16="http://schemas.microsoft.com/office/drawing/2014/main" id="{4D9BFA7D-B049-73A2-7DC3-B7C71B02AE2C}"/>
              </a:ext>
            </a:extLst>
          </p:cNvPr>
          <p:cNvSpPr txBox="1"/>
          <p:nvPr/>
        </p:nvSpPr>
        <p:spPr>
          <a:xfrm>
            <a:off x="5251987" y="1617067"/>
            <a:ext cx="3613044" cy="1692771"/>
          </a:xfrm>
          <a:prstGeom prst="rect">
            <a:avLst/>
          </a:prstGeom>
          <a:noFill/>
        </p:spPr>
        <p:txBody>
          <a:bodyPr wrap="square">
            <a:spAutoFit/>
          </a:bodyPr>
          <a:lstStyle/>
          <a:p>
            <a:pPr marL="0" indent="0">
              <a:buNone/>
            </a:pPr>
            <a:endParaRPr lang="en-US" sz="1400" b="1" dirty="0">
              <a:latin typeface="Calibri"/>
              <a:cs typeface="Calibri"/>
            </a:endParaRPr>
          </a:p>
          <a:p>
            <a:pPr marL="0" indent="0">
              <a:buNone/>
            </a:pPr>
            <a:r>
              <a:rPr lang="en-US" sz="2000" b="1" dirty="0">
                <a:latin typeface="Calibri"/>
                <a:cs typeface="Calibri"/>
              </a:rPr>
              <a:t>Hardware Requirements:</a:t>
            </a:r>
            <a:endParaRPr lang="en-US" sz="2000" dirty="0">
              <a:latin typeface="Calibri"/>
              <a:cs typeface="Calibri"/>
            </a:endParaRPr>
          </a:p>
          <a:p>
            <a:pPr marL="285750" indent="-285750">
              <a:buFont typeface="Arial" panose="020B0604020202020204" pitchFamily="34" charset="0"/>
              <a:buChar char="•"/>
            </a:pPr>
            <a:r>
              <a:rPr lang="en-US" sz="1400" dirty="0">
                <a:latin typeface="Calibri"/>
                <a:cs typeface="Calibri"/>
              </a:rPr>
              <a:t>Core i5 processor </a:t>
            </a:r>
          </a:p>
          <a:p>
            <a:pPr marL="285750" indent="-285750">
              <a:buFont typeface="Arial" panose="020B0604020202020204" pitchFamily="34" charset="0"/>
              <a:buChar char="•"/>
            </a:pPr>
            <a:r>
              <a:rPr lang="en-US" sz="1400" dirty="0">
                <a:latin typeface="Calibri"/>
                <a:cs typeface="Calibri"/>
              </a:rPr>
              <a:t>2GB Ram</a:t>
            </a:r>
          </a:p>
          <a:p>
            <a:pPr marL="285750" indent="-285750">
              <a:buFont typeface="Arial" panose="020B0604020202020204" pitchFamily="34" charset="0"/>
              <a:buChar char="•"/>
            </a:pPr>
            <a:r>
              <a:rPr lang="en-US" sz="1400" dirty="0">
                <a:latin typeface="Calibri"/>
                <a:cs typeface="Calibri"/>
              </a:rPr>
              <a:t>20GB of hard disk space in terminal machines </a:t>
            </a:r>
          </a:p>
          <a:p>
            <a:pPr marL="285750" indent="-285750">
              <a:buFont typeface="Arial" panose="020B0604020202020204" pitchFamily="34" charset="0"/>
              <a:buChar char="•"/>
            </a:pPr>
            <a:r>
              <a:rPr lang="en-US" sz="1400" dirty="0">
                <a:latin typeface="Calibri"/>
                <a:cs typeface="Calibri"/>
              </a:rPr>
              <a:t>500GB hard disk space in Server Machine</a:t>
            </a:r>
          </a:p>
        </p:txBody>
      </p:sp>
    </p:spTree>
    <p:extLst>
      <p:ext uri="{BB962C8B-B14F-4D97-AF65-F5344CB8AC3E}">
        <p14:creationId xmlns:p14="http://schemas.microsoft.com/office/powerpoint/2010/main" val="259323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2"/>
          <p:cNvSpPr txBox="1"/>
          <p:nvPr/>
        </p:nvSpPr>
        <p:spPr>
          <a:xfrm>
            <a:off x="596685" y="506955"/>
            <a:ext cx="7950630" cy="1046410"/>
          </a:xfrm>
          <a:prstGeom prst="rect">
            <a:avLst/>
          </a:prstGeom>
          <a:noFill/>
          <a:ln>
            <a:noFill/>
          </a:ln>
        </p:spPr>
        <p:txBody>
          <a:bodyPr spcFirstLastPara="1" wrap="square" lIns="91425" tIns="91425" rIns="91425" bIns="91425" anchor="t" anchorCtr="0">
            <a:spAutoFit/>
          </a:bodyPr>
          <a:lstStyle/>
          <a:p>
            <a:r>
              <a:rPr lang="en-US" sz="2800" dirty="0">
                <a:latin typeface="Calibri"/>
                <a:ea typeface="+mj-lt"/>
                <a:cs typeface="+mj-lt"/>
              </a:rPr>
              <a:t>Examples of how AI and ML research can enhance Blood Bank System.</a:t>
            </a:r>
            <a:endParaRPr sz="2800" b="1" dirty="0">
              <a:latin typeface="Lexend"/>
              <a:ea typeface="Lexend"/>
              <a:cs typeface="Lexend"/>
              <a:sym typeface="Lexend"/>
            </a:endParaRPr>
          </a:p>
        </p:txBody>
      </p:sp>
      <p:sp>
        <p:nvSpPr>
          <p:cNvPr id="2" name="Content Placeholder 2">
            <a:extLst>
              <a:ext uri="{FF2B5EF4-FFF2-40B4-BE49-F238E27FC236}">
                <a16:creationId xmlns:a16="http://schemas.microsoft.com/office/drawing/2014/main" id="{B8357380-4BF0-50A9-84B8-25111BAF6DEC}"/>
              </a:ext>
            </a:extLst>
          </p:cNvPr>
          <p:cNvSpPr txBox="1">
            <a:spLocks/>
          </p:cNvSpPr>
          <p:nvPr/>
        </p:nvSpPr>
        <p:spPr>
          <a:xfrm>
            <a:off x="224725" y="937647"/>
            <a:ext cx="8322590" cy="4114801"/>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892" indent="-342892">
              <a:buFont typeface="Arial" panose="020B0604020202020204" pitchFamily="34" charset="0"/>
              <a:buChar char="•"/>
            </a:pPr>
            <a:endParaRPr lang="en-US" sz="2000" dirty="0">
              <a:latin typeface="Calibri"/>
              <a:cs typeface="Calibri"/>
            </a:endParaRPr>
          </a:p>
        </p:txBody>
      </p:sp>
      <p:sp>
        <p:nvSpPr>
          <p:cNvPr id="4" name="Google Shape;449;p29">
            <a:extLst>
              <a:ext uri="{FF2B5EF4-FFF2-40B4-BE49-F238E27FC236}">
                <a16:creationId xmlns:a16="http://schemas.microsoft.com/office/drawing/2014/main" id="{DDFDC379-1459-EF41-75F5-71CF8F6E1698}"/>
              </a:ext>
            </a:extLst>
          </p:cNvPr>
          <p:cNvSpPr/>
          <p:nvPr/>
        </p:nvSpPr>
        <p:spPr>
          <a:xfrm>
            <a:off x="504631" y="1817368"/>
            <a:ext cx="2200760" cy="1046411"/>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Donor Matching and Blood Compatibility</a:t>
            </a:r>
          </a:p>
        </p:txBody>
      </p:sp>
      <p:sp>
        <p:nvSpPr>
          <p:cNvPr id="5" name="Google Shape;449;p29">
            <a:extLst>
              <a:ext uri="{FF2B5EF4-FFF2-40B4-BE49-F238E27FC236}">
                <a16:creationId xmlns:a16="http://schemas.microsoft.com/office/drawing/2014/main" id="{8687A2AC-0E34-7A45-D229-99244E57B046}"/>
              </a:ext>
            </a:extLst>
          </p:cNvPr>
          <p:cNvSpPr/>
          <p:nvPr/>
        </p:nvSpPr>
        <p:spPr>
          <a:xfrm>
            <a:off x="6173491" y="3127778"/>
            <a:ext cx="2200760" cy="1046410"/>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Optimization of Transportation and Delivery</a:t>
            </a:r>
          </a:p>
        </p:txBody>
      </p:sp>
      <p:sp>
        <p:nvSpPr>
          <p:cNvPr id="6" name="Google Shape;449;p29">
            <a:extLst>
              <a:ext uri="{FF2B5EF4-FFF2-40B4-BE49-F238E27FC236}">
                <a16:creationId xmlns:a16="http://schemas.microsoft.com/office/drawing/2014/main" id="{CDCC6246-5883-9D79-FD2D-8B8C2FC7A026}"/>
              </a:ext>
            </a:extLst>
          </p:cNvPr>
          <p:cNvSpPr/>
          <p:nvPr/>
        </p:nvSpPr>
        <p:spPr>
          <a:xfrm>
            <a:off x="3339061" y="3127779"/>
            <a:ext cx="2200760" cy="1046413"/>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Disease Outbreak Surveillance</a:t>
            </a:r>
          </a:p>
        </p:txBody>
      </p:sp>
      <p:sp>
        <p:nvSpPr>
          <p:cNvPr id="7" name="Google Shape;449;p29">
            <a:extLst>
              <a:ext uri="{FF2B5EF4-FFF2-40B4-BE49-F238E27FC236}">
                <a16:creationId xmlns:a16="http://schemas.microsoft.com/office/drawing/2014/main" id="{275881DF-BD1F-AA12-C2BE-37A8482E8546}"/>
              </a:ext>
            </a:extLst>
          </p:cNvPr>
          <p:cNvSpPr/>
          <p:nvPr/>
        </p:nvSpPr>
        <p:spPr>
          <a:xfrm>
            <a:off x="504631" y="3127780"/>
            <a:ext cx="2200760" cy="1046412"/>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Real-time Monitoring and Alert Systems</a:t>
            </a:r>
          </a:p>
        </p:txBody>
      </p:sp>
      <p:sp>
        <p:nvSpPr>
          <p:cNvPr id="8" name="Google Shape;449;p29">
            <a:extLst>
              <a:ext uri="{FF2B5EF4-FFF2-40B4-BE49-F238E27FC236}">
                <a16:creationId xmlns:a16="http://schemas.microsoft.com/office/drawing/2014/main" id="{5250D184-D13D-98BF-A830-9753D85914F7}"/>
              </a:ext>
            </a:extLst>
          </p:cNvPr>
          <p:cNvSpPr/>
          <p:nvPr/>
        </p:nvSpPr>
        <p:spPr>
          <a:xfrm>
            <a:off x="3339061" y="1817367"/>
            <a:ext cx="2200760" cy="1046411"/>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Predictive Inventory Management</a:t>
            </a:r>
          </a:p>
        </p:txBody>
      </p:sp>
      <p:sp>
        <p:nvSpPr>
          <p:cNvPr id="9" name="Google Shape;449;p29">
            <a:extLst>
              <a:ext uri="{FF2B5EF4-FFF2-40B4-BE49-F238E27FC236}">
                <a16:creationId xmlns:a16="http://schemas.microsoft.com/office/drawing/2014/main" id="{23E0EBA4-9466-29E9-6883-45E2285F146C}"/>
              </a:ext>
            </a:extLst>
          </p:cNvPr>
          <p:cNvSpPr/>
          <p:nvPr/>
        </p:nvSpPr>
        <p:spPr>
          <a:xfrm>
            <a:off x="6173491" y="1817367"/>
            <a:ext cx="2200761" cy="1046410"/>
          </a:xfrm>
          <a:prstGeom prst="roundRect">
            <a:avLst>
              <a:gd name="adj" fmla="val 50000"/>
            </a:avLst>
          </a:prstGeom>
          <a:solidFill>
            <a:srgbClr val="E68D5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IN" sz="1800" b="1" dirty="0">
                <a:solidFill>
                  <a:schemeClr val="accent6"/>
                </a:solidFill>
              </a:rPr>
              <a:t>Fraud Detection and Quality Control</a:t>
            </a:r>
          </a:p>
        </p:txBody>
      </p:sp>
    </p:spTree>
    <p:extLst>
      <p:ext uri="{BB962C8B-B14F-4D97-AF65-F5344CB8AC3E}">
        <p14:creationId xmlns:p14="http://schemas.microsoft.com/office/powerpoint/2010/main" val="364545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A0740B-3809-6E99-E141-DD3775F54888}"/>
              </a:ext>
            </a:extLst>
          </p:cNvPr>
          <p:cNvSpPr>
            <a:spLocks noGrp="1"/>
          </p:cNvSpPr>
          <p:nvPr>
            <p:ph type="title"/>
          </p:nvPr>
        </p:nvSpPr>
        <p:spPr>
          <a:xfrm>
            <a:off x="430751" y="572317"/>
            <a:ext cx="5867372" cy="866270"/>
          </a:xfrm>
        </p:spPr>
        <p:txBody>
          <a:bodyPr anchor="t">
            <a:normAutofit fontScale="90000"/>
          </a:bodyPr>
          <a:lstStyle/>
          <a:p>
            <a:r>
              <a:rPr lang="en-US" dirty="0">
                <a:latin typeface="Calibri"/>
                <a:cs typeface="Calibri"/>
              </a:rPr>
              <a:t>Proposed Scheme</a:t>
            </a:r>
          </a:p>
        </p:txBody>
      </p:sp>
      <p:sp>
        <p:nvSpPr>
          <p:cNvPr id="4" name="TextBox 3">
            <a:extLst>
              <a:ext uri="{FF2B5EF4-FFF2-40B4-BE49-F238E27FC236}">
                <a16:creationId xmlns:a16="http://schemas.microsoft.com/office/drawing/2014/main" id="{40354391-F5AB-63BA-41CF-E028EDD97A22}"/>
              </a:ext>
            </a:extLst>
          </p:cNvPr>
          <p:cNvSpPr txBox="1"/>
          <p:nvPr/>
        </p:nvSpPr>
        <p:spPr>
          <a:xfrm>
            <a:off x="430751" y="1438588"/>
            <a:ext cx="8232802" cy="2677656"/>
          </a:xfrm>
          <a:prstGeom prst="rect">
            <a:avLst/>
          </a:prstGeom>
          <a:noFill/>
        </p:spPr>
        <p:txBody>
          <a:bodyPr wrap="square">
            <a:spAutoFit/>
          </a:bodyPr>
          <a:lstStyle/>
          <a:p>
            <a:r>
              <a:rPr lang="en-US" dirty="0"/>
              <a:t>The proposed scheme for the blood bank system aims to address the limitations of</a:t>
            </a:r>
          </a:p>
          <a:p>
            <a:r>
              <a:rPr lang="en-US" dirty="0"/>
              <a:t>the current system and enhance the efficiency, accuracy, and safety of blood</a:t>
            </a:r>
          </a:p>
          <a:p>
            <a:r>
              <a:rPr lang="en-US" dirty="0"/>
              <a:t>donation and transfusion processes. </a:t>
            </a:r>
          </a:p>
          <a:p>
            <a:endParaRPr lang="en-US" dirty="0"/>
          </a:p>
          <a:p>
            <a:pPr marL="285750" indent="-285750">
              <a:buFont typeface="Arial" panose="020B0604020202020204" pitchFamily="34" charset="0"/>
              <a:buChar char="•"/>
            </a:pPr>
            <a:r>
              <a:rPr lang="en-US" dirty="0"/>
              <a:t>The key components of the proposed scheme include Donor Management, Inventory Management, User Management, and other functionalities.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Real-time inventory management with expiration date tracking and stock replenishment alerts.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Robust data security measures to protect sensitive donor and patient information.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Integration with other healthcare systems and electronic health records.</a:t>
            </a:r>
            <a:endParaRPr lang="en-US" dirty="0"/>
          </a:p>
        </p:txBody>
      </p:sp>
    </p:spTree>
    <p:extLst>
      <p:ext uri="{BB962C8B-B14F-4D97-AF65-F5344CB8AC3E}">
        <p14:creationId xmlns:p14="http://schemas.microsoft.com/office/powerpoint/2010/main" val="1428862511"/>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937</Words>
  <Application>Microsoft Office PowerPoint</Application>
  <PresentationFormat>On-screen Show (16:9)</PresentationFormat>
  <Paragraphs>150</Paragraphs>
  <Slides>18</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Montserrat</vt:lpstr>
      <vt:lpstr>Book Antiqua</vt:lpstr>
      <vt:lpstr>Open Sans SemiBold</vt:lpstr>
      <vt:lpstr>Lexend</vt:lpstr>
      <vt:lpstr>Open Sans</vt:lpstr>
      <vt:lpstr>Arial</vt:lpstr>
      <vt:lpstr>Vidaloka</vt:lpstr>
      <vt:lpstr>Mako</vt:lpstr>
      <vt:lpstr>Lato</vt:lpstr>
      <vt:lpstr>Crimson Text</vt:lpstr>
      <vt:lpstr>Josefin Sans</vt:lpstr>
      <vt:lpstr>Merriweather</vt:lpstr>
      <vt:lpstr>Calibri</vt:lpstr>
      <vt:lpstr>Merriweather Light</vt:lpstr>
      <vt:lpstr>Russo One</vt:lpstr>
      <vt:lpstr>Minimalist Business Slides XL by Slidesgo</vt:lpstr>
      <vt:lpstr>Blood Bank System</vt:lpstr>
      <vt:lpstr>Introduction</vt:lpstr>
      <vt:lpstr>Introduction</vt:lpstr>
      <vt:lpstr>Introduction</vt:lpstr>
      <vt:lpstr>PowerPoint Presentation</vt:lpstr>
      <vt:lpstr>PowerPoint Presentation</vt:lpstr>
      <vt:lpstr>System requirements</vt:lpstr>
      <vt:lpstr>PowerPoint Presentation</vt:lpstr>
      <vt:lpstr>Proposed Scheme</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System</dc:title>
  <cp:lastModifiedBy>Lohith Kandula</cp:lastModifiedBy>
  <cp:revision>6</cp:revision>
  <dcterms:modified xsi:type="dcterms:W3CDTF">2023-07-01T04:39:51Z</dcterms:modified>
</cp:coreProperties>
</file>